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omments/modernComment_122_A872E680.xml" ContentType="application/vnd.ms-powerpoint.comments+xml"/>
  <Override PartName="/ppt/tags/tag59.xml" ContentType="application/vnd.openxmlformats-officedocument.presentationml.tags+xml"/>
  <Override PartName="/ppt/notesSlides/notesSlide2.xml" ContentType="application/vnd.openxmlformats-officedocument.presentationml.notesSlide+xml"/>
  <Override PartName="/ppt/comments/modernComment_10B_D0A0D1CB.xml" ContentType="application/vnd.ms-powerpoint.comments+xml"/>
  <Override PartName="/ppt/notesSlides/notesSlide3.xml" ContentType="application/vnd.openxmlformats-officedocument.presentationml.notesSlide+xml"/>
  <Override PartName="/ppt/comments/modernComment_238_A5371200.xml" ContentType="application/vnd.ms-powerpoint.comments+xml"/>
  <Override PartName="/ppt/notesSlides/notesSlide4.xml" ContentType="application/vnd.openxmlformats-officedocument.presentationml.notesSlide+xml"/>
  <Override PartName="/ppt/comments/modernComment_299_7EFCFC6A.xml" ContentType="application/vnd.ms-powerpoint.comments+xml"/>
  <Override PartName="/ppt/comments/modernComment_2E4_C8D80771.xml" ContentType="application/vnd.ms-powerpoint.comments+xml"/>
  <Override PartName="/ppt/notesSlides/notesSlide5.xml" ContentType="application/vnd.openxmlformats-officedocument.presentationml.notesSlide+xml"/>
  <Override PartName="/ppt/comments/modernComment_277_6FA527B2.xml" ContentType="application/vnd.ms-powerpoint.comments+xml"/>
  <Override PartName="/ppt/notesSlides/notesSlide6.xml" ContentType="application/vnd.openxmlformats-officedocument.presentationml.notesSlide+xml"/>
  <Override PartName="/ppt/comments/modernComment_345_E776B348.xml" ContentType="application/vnd.ms-powerpoint.comments+xml"/>
  <Override PartName="/ppt/tags/tag60.xml" ContentType="application/vnd.openxmlformats-officedocument.presentationml.tags+xml"/>
  <Override PartName="/ppt/notesSlides/notesSlide7.xml" ContentType="application/vnd.openxmlformats-officedocument.presentationml.notesSlide+xml"/>
  <Override PartName="/ppt/comments/modernComment_11C_EE8B4C81.xml" ContentType="application/vnd.ms-powerpoint.comments+xml"/>
  <Override PartName="/ppt/notesSlides/notesSlide8.xml" ContentType="application/vnd.openxmlformats-officedocument.presentationml.notesSlide+xml"/>
  <Override PartName="/ppt/comments/modernComment_346_1F44D122.xml" ContentType="application/vnd.ms-powerpoint.comments+xml"/>
  <Override PartName="/ppt/notesSlides/notesSlide9.xml" ContentType="application/vnd.openxmlformats-officedocument.presentationml.notesSlide+xml"/>
  <Override PartName="/ppt/comments/modernComment_2FC_D8B064E3.xml" ContentType="application/vnd.ms-powerpoint.comments+xml"/>
  <Override PartName="/ppt/notesSlides/notesSlide10.xml" ContentType="application/vnd.openxmlformats-officedocument.presentationml.notesSlide+xml"/>
  <Override PartName="/ppt/comments/modernComment_34A_442279C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61.xml" ContentType="application/vnd.openxmlformats-officedocument.presentationml.tags+xml"/>
  <Override PartName="/ppt/notesSlides/notesSlide11.xml" ContentType="application/vnd.openxmlformats-officedocument.presentationml.notesSlide+xml"/>
  <Override PartName="/ppt/comments/modernComment_34B_98EEBC00.xml" ContentType="application/vnd.ms-powerpoint.comments+xml"/>
  <Override PartName="/ppt/comments/modernComment_334_6B11B644.xml" ContentType="application/vnd.ms-powerpoint.comments+xml"/>
  <Override PartName="/ppt/tags/tag62.xml" ContentType="application/vnd.openxmlformats-officedocument.presentationml.tags+xml"/>
  <Override PartName="/ppt/notesSlides/notesSlide12.xml" ContentType="application/vnd.openxmlformats-officedocument.presentationml.notesSlide+xml"/>
  <Override PartName="/ppt/comments/modernComment_288_82DDA2D8.xml" ContentType="application/vnd.ms-powerpoint.comments+xml"/>
  <Override PartName="/ppt/tags/tag63.xml" ContentType="application/vnd.openxmlformats-officedocument.presentationml.tags+xml"/>
  <Override PartName="/ppt/notesSlides/notesSlide13.xml" ContentType="application/vnd.openxmlformats-officedocument.presentationml.notesSlide+xml"/>
  <Override PartName="/ppt/comments/modernComment_33B_7C6024DE.xml" ContentType="application/vnd.ms-powerpoint.comments+xml"/>
  <Override PartName="/ppt/tags/tag64.xml" ContentType="application/vnd.openxmlformats-officedocument.presentationml.tags+xml"/>
  <Override PartName="/ppt/notesSlides/notesSlide14.xml" ContentType="application/vnd.openxmlformats-officedocument.presentationml.notesSlide+xml"/>
  <Override PartName="/ppt/comments/modernComment_33C_F467F2B8.xml" ContentType="application/vnd.ms-powerpoint.comments+xml"/>
  <Override PartName="/ppt/tags/tag65.xml" ContentType="application/vnd.openxmlformats-officedocument.presentationml.tags+xml"/>
  <Override PartName="/ppt/notesSlides/notesSlide15.xml" ContentType="application/vnd.openxmlformats-officedocument.presentationml.notesSlide+xml"/>
  <Override PartName="/ppt/comments/modernComment_33D_61D2F506.xml" ContentType="application/vnd.ms-powerpoint.comments+xml"/>
  <Override PartName="/ppt/tags/tag66.xml" ContentType="application/vnd.openxmlformats-officedocument.presentationml.tags+xml"/>
  <Override PartName="/ppt/notesSlides/notesSlide16.xml" ContentType="application/vnd.openxmlformats-officedocument.presentationml.notesSlide+xml"/>
  <Override PartName="/ppt/comments/modernComment_33E_E482F7F5.xml" ContentType="application/vnd.ms-powerpoint.comments+xml"/>
  <Override PartName="/ppt/tags/tag67.xml" ContentType="application/vnd.openxmlformats-officedocument.presentationml.tags+xml"/>
  <Override PartName="/ppt/notesSlides/notesSlide17.xml" ContentType="application/vnd.openxmlformats-officedocument.presentationml.notesSlide+xml"/>
  <Override PartName="/ppt/comments/modernComment_33F_3C23D7DE.xml" ContentType="application/vnd.ms-powerpoint.comments+xml"/>
  <Override PartName="/ppt/tags/tag68.xml" ContentType="application/vnd.openxmlformats-officedocument.presentationml.tags+xml"/>
  <Override PartName="/ppt/notesSlides/notesSlide18.xml" ContentType="application/vnd.openxmlformats-officedocument.presentationml.notesSlide+xml"/>
  <Override PartName="/ppt/comments/modernComment_340_824427FD.xml" ContentType="application/vnd.ms-powerpoint.comments+xml"/>
  <Override PartName="/ppt/tags/tag69.xml" ContentType="application/vnd.openxmlformats-officedocument.presentationml.tags+xml"/>
  <Override PartName="/ppt/notesSlides/notesSlide19.xml" ContentType="application/vnd.openxmlformats-officedocument.presentationml.notesSlide+xml"/>
  <Override PartName="/ppt/comments/modernComment_341_512ED1AB.xml" ContentType="application/vnd.ms-powerpoint.comments+xml"/>
  <Override PartName="/ppt/comments/modernComment_331_B417414.xml" ContentType="application/vnd.ms-powerpoint.comments+xml"/>
  <Override PartName="/ppt/notesSlides/notesSlide20.xml" ContentType="application/vnd.openxmlformats-officedocument.presentationml.notesSlide+xml"/>
  <Override PartName="/ppt/comments/modernComment_343_2F326070.xml" ContentType="application/vnd.ms-powerpoint.comments+xml"/>
  <Override PartName="/ppt/notesSlides/notesSlide21.xml" ContentType="application/vnd.openxmlformats-officedocument.presentationml.notesSlide+xml"/>
  <Override PartName="/ppt/comments/modernComment_344_7B69EDF1.xml" ContentType="application/vnd.ms-powerpoint.comments+xml"/>
  <Override PartName="/ppt/notesSlides/notesSlide22.xml" ContentType="application/vnd.openxmlformats-officedocument.presentationml.notesSlide+xml"/>
  <Override PartName="/ppt/comments/modernComment_342_9B3D7BAE.xml" ContentType="application/vnd.ms-powerpoint.comments+xml"/>
  <Override PartName="/ppt/notesSlides/notesSlide23.xml" ContentType="application/vnd.openxmlformats-officedocument.presentationml.notesSlide+xml"/>
  <Override PartName="/ppt/comments/modernComment_1EA_F85DEB8C.xml" ContentType="application/vnd.ms-powerpoint.comments+xml"/>
  <Override PartName="/ppt/tags/tag70.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71" r:id="rId4"/>
    <p:sldMasterId id="2147483862" r:id="rId5"/>
    <p:sldMasterId id="2147484013" r:id="rId6"/>
    <p:sldMasterId id="2147484048" r:id="rId7"/>
  </p:sldMasterIdLst>
  <p:notesMasterIdLst>
    <p:notesMasterId r:id="rId40"/>
  </p:notesMasterIdLst>
  <p:handoutMasterIdLst>
    <p:handoutMasterId r:id="rId41"/>
  </p:handoutMasterIdLst>
  <p:sldIdLst>
    <p:sldId id="290" r:id="rId8"/>
    <p:sldId id="267" r:id="rId9"/>
    <p:sldId id="844" r:id="rId10"/>
    <p:sldId id="568" r:id="rId11"/>
    <p:sldId id="665" r:id="rId12"/>
    <p:sldId id="740" r:id="rId13"/>
    <p:sldId id="814" r:id="rId14"/>
    <p:sldId id="631" r:id="rId15"/>
    <p:sldId id="813" r:id="rId16"/>
    <p:sldId id="837" r:id="rId17"/>
    <p:sldId id="284" r:id="rId18"/>
    <p:sldId id="838" r:id="rId19"/>
    <p:sldId id="840" r:id="rId20"/>
    <p:sldId id="764" r:id="rId21"/>
    <p:sldId id="842" r:id="rId22"/>
    <p:sldId id="841" r:id="rId23"/>
    <p:sldId id="843" r:id="rId24"/>
    <p:sldId id="820" r:id="rId25"/>
    <p:sldId id="648" r:id="rId26"/>
    <p:sldId id="827" r:id="rId27"/>
    <p:sldId id="828" r:id="rId28"/>
    <p:sldId id="829" r:id="rId29"/>
    <p:sldId id="830" r:id="rId30"/>
    <p:sldId id="831" r:id="rId31"/>
    <p:sldId id="832" r:id="rId32"/>
    <p:sldId id="833" r:id="rId33"/>
    <p:sldId id="817" r:id="rId34"/>
    <p:sldId id="835" r:id="rId35"/>
    <p:sldId id="836" r:id="rId36"/>
    <p:sldId id="834" r:id="rId37"/>
    <p:sldId id="490" r:id="rId38"/>
    <p:sldId id="475" r:id="rId39"/>
  </p:sldIdLst>
  <p:sldSz cx="9906000" cy="6858000" type="A4"/>
  <p:notesSz cx="6797675" cy="9926638"/>
  <p:defaultTextStyle>
    <a:defPPr>
      <a:defRPr lang="en-GB"/>
    </a:defPPr>
    <a:lvl1pPr algn="l" rtl="0" fontAlgn="base">
      <a:spcBef>
        <a:spcPct val="0"/>
      </a:spcBef>
      <a:spcAft>
        <a:spcPct val="0"/>
      </a:spcAft>
      <a:defRPr sz="800" kern="1200">
        <a:solidFill>
          <a:srgbClr val="00864F"/>
        </a:solidFill>
        <a:latin typeface="Arial" pitchFamily="34" charset="0"/>
        <a:ea typeface="+mn-ea"/>
        <a:cs typeface="+mn-cs"/>
      </a:defRPr>
    </a:lvl1pPr>
    <a:lvl2pPr marL="457171" algn="l" rtl="0" fontAlgn="base">
      <a:spcBef>
        <a:spcPct val="0"/>
      </a:spcBef>
      <a:spcAft>
        <a:spcPct val="0"/>
      </a:spcAft>
      <a:defRPr sz="800" kern="1200">
        <a:solidFill>
          <a:srgbClr val="00864F"/>
        </a:solidFill>
        <a:latin typeface="Arial" pitchFamily="34" charset="0"/>
        <a:ea typeface="+mn-ea"/>
        <a:cs typeface="+mn-cs"/>
      </a:defRPr>
    </a:lvl2pPr>
    <a:lvl3pPr marL="914342" algn="l" rtl="0" fontAlgn="base">
      <a:spcBef>
        <a:spcPct val="0"/>
      </a:spcBef>
      <a:spcAft>
        <a:spcPct val="0"/>
      </a:spcAft>
      <a:defRPr sz="800" kern="1200">
        <a:solidFill>
          <a:srgbClr val="00864F"/>
        </a:solidFill>
        <a:latin typeface="Arial" pitchFamily="34" charset="0"/>
        <a:ea typeface="+mn-ea"/>
        <a:cs typeface="+mn-cs"/>
      </a:defRPr>
    </a:lvl3pPr>
    <a:lvl4pPr marL="1371513" algn="l" rtl="0" fontAlgn="base">
      <a:spcBef>
        <a:spcPct val="0"/>
      </a:spcBef>
      <a:spcAft>
        <a:spcPct val="0"/>
      </a:spcAft>
      <a:defRPr sz="800" kern="1200">
        <a:solidFill>
          <a:srgbClr val="00864F"/>
        </a:solidFill>
        <a:latin typeface="Arial" pitchFamily="34" charset="0"/>
        <a:ea typeface="+mn-ea"/>
        <a:cs typeface="+mn-cs"/>
      </a:defRPr>
    </a:lvl4pPr>
    <a:lvl5pPr marL="1828684" algn="l" rtl="0" fontAlgn="base">
      <a:spcBef>
        <a:spcPct val="0"/>
      </a:spcBef>
      <a:spcAft>
        <a:spcPct val="0"/>
      </a:spcAft>
      <a:defRPr sz="800" kern="1200">
        <a:solidFill>
          <a:srgbClr val="00864F"/>
        </a:solidFill>
        <a:latin typeface="Arial" pitchFamily="34" charset="0"/>
        <a:ea typeface="+mn-ea"/>
        <a:cs typeface="+mn-cs"/>
      </a:defRPr>
    </a:lvl5pPr>
    <a:lvl6pPr marL="2285855" algn="l" defTabSz="914342" rtl="0" eaLnBrk="1" latinLnBrk="0" hangingPunct="1">
      <a:defRPr sz="800" kern="1200">
        <a:solidFill>
          <a:srgbClr val="00864F"/>
        </a:solidFill>
        <a:latin typeface="Arial" pitchFamily="34" charset="0"/>
        <a:ea typeface="+mn-ea"/>
        <a:cs typeface="+mn-cs"/>
      </a:defRPr>
    </a:lvl6pPr>
    <a:lvl7pPr marL="2743026" algn="l" defTabSz="914342" rtl="0" eaLnBrk="1" latinLnBrk="0" hangingPunct="1">
      <a:defRPr sz="800" kern="1200">
        <a:solidFill>
          <a:srgbClr val="00864F"/>
        </a:solidFill>
        <a:latin typeface="Arial" pitchFamily="34" charset="0"/>
        <a:ea typeface="+mn-ea"/>
        <a:cs typeface="+mn-cs"/>
      </a:defRPr>
    </a:lvl7pPr>
    <a:lvl8pPr marL="3200198" algn="l" defTabSz="914342" rtl="0" eaLnBrk="1" latinLnBrk="0" hangingPunct="1">
      <a:defRPr sz="800" kern="1200">
        <a:solidFill>
          <a:srgbClr val="00864F"/>
        </a:solidFill>
        <a:latin typeface="Arial" pitchFamily="34" charset="0"/>
        <a:ea typeface="+mn-ea"/>
        <a:cs typeface="+mn-cs"/>
      </a:defRPr>
    </a:lvl8pPr>
    <a:lvl9pPr marL="3657369" algn="l" defTabSz="914342" rtl="0" eaLnBrk="1" latinLnBrk="0" hangingPunct="1">
      <a:defRPr sz="800" kern="1200">
        <a:solidFill>
          <a:srgbClr val="00864F"/>
        </a:solidFill>
        <a:latin typeface="Arial" pitchFamily="34" charset="0"/>
        <a:ea typeface="+mn-ea"/>
        <a:cs typeface="+mn-cs"/>
      </a:defRPr>
    </a:lvl9pPr>
  </p:defaultTextStyle>
  <p:extLst>
    <p:ext uri="{EFAFB233-063F-42B5-8137-9DF3F51BA10A}">
      <p15:sldGuideLst xmlns:p15="http://schemas.microsoft.com/office/powerpoint/2012/main">
        <p15:guide id="1" orient="horz" pos="572">
          <p15:clr>
            <a:srgbClr val="A4A3A4"/>
          </p15:clr>
        </p15:guide>
        <p15:guide id="2" orient="horz" pos="4110">
          <p15:clr>
            <a:srgbClr val="A4A3A4"/>
          </p15:clr>
        </p15:guide>
        <p15:guide id="3" orient="horz" pos="2587">
          <p15:clr>
            <a:srgbClr val="A4A3A4"/>
          </p15:clr>
        </p15:guide>
        <p15:guide id="4" orient="horz" pos="2414">
          <p15:clr>
            <a:srgbClr val="A4A3A4"/>
          </p15:clr>
        </p15:guide>
        <p15:guide id="5" orient="horz" pos="4072">
          <p15:clr>
            <a:srgbClr val="A4A3A4"/>
          </p15:clr>
        </p15:guide>
        <p15:guide id="6" orient="horz" pos="867">
          <p15:clr>
            <a:srgbClr val="A4A3A4"/>
          </p15:clr>
        </p15:guide>
        <p15:guide id="7" orient="horz" pos="925">
          <p15:clr>
            <a:srgbClr val="A4A3A4"/>
          </p15:clr>
        </p15:guide>
        <p15:guide id="8" pos="217">
          <p15:clr>
            <a:srgbClr val="A4A3A4"/>
          </p15:clr>
        </p15:guide>
        <p15:guide id="9" pos="6023">
          <p15:clr>
            <a:srgbClr val="A4A3A4"/>
          </p15:clr>
        </p15:guide>
        <p15:guide id="10" pos="3211">
          <p15:clr>
            <a:srgbClr val="A4A3A4"/>
          </p15:clr>
        </p15:guide>
        <p15:guide id="11" pos="3029">
          <p15:clr>
            <a:srgbClr val="A4A3A4"/>
          </p15:clr>
        </p15:guide>
        <p15:guide id="12" orient="horz" pos="3254">
          <p15:clr>
            <a:srgbClr val="A4A3A4"/>
          </p15:clr>
        </p15:guide>
        <p15:guide id="13" orient="horz" pos="114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3B6DCC2-6E3F-E942-E47F-82AA26D5F018}" name="Taparia, Ambika (Homes Platform)" initials="" userId="S::Ambika.Taparia@lloydsbanking.com::2d32e51a-344c-40b1-80b5-998bc4468d2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D"/>
    <a:srgbClr val="398B75"/>
    <a:srgbClr val="FF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FD311C-F4A2-42D1-BABC-1C4323B9B786}" v="151" dt="2023-12-13T10:26:16.542"/>
  </p1510:revLst>
</p1510:revInfo>
</file>

<file path=ppt/tableStyles.xml><?xml version="1.0" encoding="utf-8"?>
<a:tblStyleLst xmlns:a="http://schemas.openxmlformats.org/drawingml/2006/main" def="{5C22544A-7EE6-4342-B048-85BDC9FD1C3A}">
  <a:tblStyle styleId="{43326D44-6BF1-4BD5-9AA9-21C330CFC268}" styleName="43326d44-6bf1-4bd5-9aa9-21c330cfc268">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6350" cmpd="sng">
              <a:solidFill>
                <a:srgbClr val="000000"/>
              </a:solidFill>
            </a:ln>
          </a:top>
          <a:bottom>
            <a:ln w="6350" cmpd="sng">
              <a:solidFill>
                <a:srgbClr val="000000"/>
              </a:solidFill>
            </a:ln>
          </a:bottom>
        </a:tcBdr>
      </a:tcStyle>
    </a:lastRow>
    <a:seCell>
      <a:tcStyle>
        <a:tcBdr/>
        <a:fill>
          <a:solidFill>
            <a:srgbClr val="FFFFFF"/>
          </a:solidFill>
        </a:fill>
      </a:tcStyle>
    </a:seCell>
    <a:swCell>
      <a:tcStyle>
        <a:tcBdr/>
        <a:fill>
          <a:solidFill>
            <a:srgbClr val="FFFFFF"/>
          </a:solidFill>
        </a:fill>
      </a:tcStyle>
    </a:swCell>
    <a:firstRow>
      <a:tcStyle>
        <a:tcBdr/>
        <a:fill>
          <a:solidFill>
            <a:srgbClr val="002D6B"/>
          </a:solidFill>
        </a:fill>
      </a:tcStyle>
    </a:firstRow>
    <a:neCell>
      <a:tcStyle>
        <a:tcBdr/>
        <a:fill>
          <a:solidFill>
            <a:srgbClr val="002D6B"/>
          </a:solidFill>
        </a:fill>
      </a:tcStyle>
    </a:neCell>
    <a:nwCell>
      <a:tcStyle>
        <a:tcBdr/>
        <a:fill>
          <a:solidFill>
            <a:srgbClr val="002D6B"/>
          </a:solidFill>
        </a:fill>
      </a:tcStyle>
    </a:nwCell>
  </a:tblStyle>
  <a:tblStyle styleId="{B3F9A0EE-5A7D-49BA-AD3F-3CA87DFE34C1}" styleName="b3f9a0ee-5a7d-49ba-ad3f-3ca87dfe34c1">
    <a:tblBg>
      <a:fill>
        <a:noFill/>
      </a:fill>
    </a:tblBg>
    <a:wholeTbl>
      <a:tcStyle>
        <a:tcBdr>
          <a:left>
            <a:ln>
              <a:noFill/>
            </a:ln>
          </a:left>
          <a:right>
            <a:ln>
              <a:noFill/>
            </a:ln>
          </a:right>
          <a:top>
            <a:ln>
              <a:noFill/>
            </a:ln>
          </a:top>
          <a:bottom>
            <a:ln>
              <a:noFill/>
            </a:ln>
          </a:bottom>
          <a:insideH>
            <a:ln w="6350" cmpd="sng">
              <a:solidFill>
                <a:srgbClr val="77B800"/>
              </a:solidFill>
            </a:ln>
          </a:insideH>
          <a:insideV>
            <a:ln>
              <a:noFill/>
            </a:ln>
          </a:insideV>
        </a:tcBdr>
        <a:fill>
          <a:solidFill>
            <a:srgbClr val="FFFFFF"/>
          </a:solidFill>
        </a:fill>
      </a:tcStyle>
    </a:wholeTbl>
    <a:band2H>
      <a:tcStyle>
        <a:tcBdr/>
        <a:fill>
          <a:solidFill>
            <a:srgbClr val="BBDB7F"/>
          </a:solidFill>
        </a:fill>
      </a:tcStyle>
    </a:band2H>
    <a:lastCol>
      <a:tcStyle>
        <a:tcBdr/>
      </a:tcStyle>
    </a:lastCol>
    <a:firstCol>
      <a:tcStyle>
        <a:tcBdr/>
      </a:tcStyle>
    </a:firstCol>
    <a:lastRow>
      <a:tcStyle>
        <a:tcBdr>
          <a:top>
            <a:ln w="6350" cmpd="sng">
              <a:solidFill>
                <a:srgbClr val="77B800"/>
              </a:solidFill>
            </a:ln>
          </a:top>
          <a:bottom>
            <a:ln w="6350" cmpd="sng">
              <a:solidFill>
                <a:srgbClr val="77B800"/>
              </a:solidFill>
            </a:ln>
          </a:bottom>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tcBdr>
        <a:fill>
          <a:solidFill>
            <a:srgbClr val="77B800"/>
          </a:solidFill>
        </a:fill>
      </a:tcStyle>
    </a:firstRow>
    <a:neCell>
      <a:tcStyle>
        <a:tcBdr/>
        <a:fill>
          <a:solidFill>
            <a:srgbClr val="77B800"/>
          </a:solidFill>
        </a:fill>
      </a:tcStyle>
    </a:neCell>
    <a:nwCell>
      <a:tcStyle>
        <a:tcBdr/>
        <a:fill>
          <a:solidFill>
            <a:srgbClr val="77B800"/>
          </a:solidFill>
        </a:fill>
      </a:tcStyle>
    </a:nwCell>
  </a:tblStyle>
  <a:tblStyle styleId="{870BEC7C-6942-443B-B4ED-93F595BF751F}" styleName="870bec7c-6942-443b-b4ed-93f595bf751f">
    <a:tblBg>
      <a:fill>
        <a:noFill/>
      </a:fill>
    </a:tblBg>
    <a:wholeTbl>
      <a:tcStyle>
        <a:tcBdr>
          <a:left>
            <a:ln>
              <a:noFill/>
            </a:ln>
          </a:left>
          <a:right>
            <a:ln>
              <a:noFill/>
            </a:ln>
          </a:right>
          <a:top>
            <a:ln>
              <a:noFill/>
            </a:ln>
          </a:top>
          <a:bottom>
            <a:ln>
              <a:noFill/>
            </a:ln>
          </a:bottom>
          <a:insideH>
            <a:ln>
              <a:no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cStyle>
    </a:lastRow>
    <a:seCell>
      <a:tcStyle>
        <a:tcBdr/>
        <a:fill>
          <a:solidFill>
            <a:srgbClr val="FFFFFF"/>
          </a:solidFill>
        </a:fill>
      </a:tcStyle>
    </a:seCell>
    <a:swCell>
      <a:tcStyle>
        <a:tcBdr/>
        <a:fill>
          <a:solidFill>
            <a:srgbClr val="FFFFFF"/>
          </a:solidFill>
        </a:fill>
      </a:tcStyle>
    </a:swCell>
    <a:firstRow>
      <a:tcStyle>
        <a:tcBdr/>
        <a:fill>
          <a:solidFill>
            <a:srgbClr val="002D6B"/>
          </a:solidFill>
        </a:fill>
      </a:tcStyle>
    </a:firstRow>
    <a:neCell>
      <a:tcStyle>
        <a:tcBdr/>
        <a:fill>
          <a:solidFill>
            <a:srgbClr val="002D6B"/>
          </a:solidFill>
        </a:fill>
      </a:tcStyle>
    </a:neCell>
    <a:nwCell>
      <a:tcStyle>
        <a:tcBdr/>
        <a:fill>
          <a:solidFill>
            <a:srgbClr val="002D6B"/>
          </a:solidFill>
        </a:fill>
      </a:tcStyle>
    </a:nwCell>
  </a:tblStyle>
  <a:tblStyle styleId="{13459D72-F2EE-4738-9A05-2EF3C32AD6DF}" styleName="13459d72-f2ee-4738-9a05-2ef3c32ad6df">
    <a:tblBg>
      <a:fill>
        <a:noFill/>
      </a:fill>
    </a:tblBg>
    <a:wholeTbl>
      <a:tcStyle>
        <a:tcBdr>
          <a:left>
            <a:ln>
              <a:noFill/>
            </a:ln>
          </a:left>
          <a:right>
            <a:ln>
              <a:noFill/>
            </a:ln>
          </a:right>
          <a:top>
            <a:ln>
              <a:noFill/>
            </a:ln>
          </a:top>
          <a:bottom>
            <a:ln>
              <a:noFill/>
            </a:ln>
          </a:bottom>
          <a:insideH>
            <a:ln w="9525" cmpd="sng">
              <a:solidFill>
                <a:srgbClr val="C0C0C0"/>
              </a:solidFill>
            </a:ln>
          </a:insideH>
          <a:insideV>
            <a:ln>
              <a:noFill/>
            </a:ln>
          </a:insideV>
        </a:tcBdr>
        <a:fill>
          <a:solidFill>
            <a:srgbClr val="FFFFFF"/>
          </a:solidFill>
        </a:fill>
      </a:tcStyle>
    </a:wholeTbl>
    <a:band2H>
      <a:tcStyle>
        <a:tcBdr/>
      </a:tcStyle>
    </a:band2H>
    <a:lastCol>
      <a:tcStyle>
        <a:tcBdr/>
      </a:tcStyle>
    </a:lastCol>
    <a:firstCol>
      <a:tcStyle>
        <a:tcBdr/>
      </a:tcStyle>
    </a:firstCol>
    <a:lastRow>
      <a:tcStyle>
        <a:tcBdr>
          <a:top>
            <a:ln w="28575" cmpd="sng">
              <a:solidFill>
                <a:srgbClr val="006A4D"/>
              </a:solidFill>
            </a:ln>
          </a:top>
          <a:bottom>
            <a:ln w="28575" cmpd="sng">
              <a:solidFill>
                <a:srgbClr val="006A4D"/>
              </a:solidFill>
            </a:ln>
          </a:bottom>
          <a:insideH>
            <a:ln>
              <a:noFill/>
            </a:ln>
          </a:insideH>
        </a:tcBdr>
      </a:tcStyle>
    </a:lastRow>
    <a:seCell>
      <a:tcStyle>
        <a:tcBdr/>
        <a:fill>
          <a:solidFill>
            <a:srgbClr val="FFFFFF"/>
          </a:solidFill>
        </a:fill>
      </a:tcStyle>
    </a:seCell>
    <a:swCell>
      <a:tcStyle>
        <a:tcBdr/>
        <a:fill>
          <a:solidFill>
            <a:srgbClr val="FFFFFF"/>
          </a:solidFill>
        </a:fill>
      </a:tcStyle>
    </a:swCell>
    <a:firstRow>
      <a:tcStyle>
        <a:tcBdr>
          <a:insideH>
            <a:ln>
              <a:noFill/>
            </a:ln>
          </a:insideH>
          <a:insideV>
            <a:ln w="9525" cmpd="sng">
              <a:solidFill>
                <a:srgbClr val="FFFFFF"/>
              </a:solidFill>
            </a:ln>
          </a:insideV>
        </a:tcBdr>
        <a:fill>
          <a:solidFill>
            <a:srgbClr val="006A4D"/>
          </a:solidFill>
        </a:fill>
      </a:tcStyle>
    </a:firstRow>
    <a:neCell>
      <a:tcStyle>
        <a:tcBdr>
          <a:left>
            <a:ln w="9525" cmpd="sng">
              <a:solidFill>
                <a:srgbClr val="FFFFFF"/>
              </a:solidFill>
            </a:ln>
          </a:left>
          <a:insideV>
            <a:ln>
              <a:noFill/>
            </a:ln>
          </a:insideV>
        </a:tcBdr>
        <a:fill>
          <a:solidFill>
            <a:srgbClr val="006A4D"/>
          </a:solidFill>
        </a:fill>
      </a:tcStyle>
    </a:neCell>
    <a:nwCell>
      <a:tcStyle>
        <a:tcBdr>
          <a:right>
            <a:ln w="9525" cmpd="sng">
              <a:solidFill>
                <a:srgbClr val="FFFFFF"/>
              </a:solidFill>
            </a:ln>
          </a:right>
          <a:insideV>
            <a:ln>
              <a:noFill/>
            </a:ln>
          </a:insideV>
        </a:tcBdr>
        <a:fill>
          <a:solidFill>
            <a:srgbClr val="006A4D"/>
          </a:solidFill>
        </a:fill>
      </a:tcStyle>
    </a:nwCell>
  </a:tblStyle>
  <a:tblStyle styleId="{221BA4B7-2533-41C5-B217-BFB8C72214AD}" styleName="221ba4b7-2533-41c5-b217-bfb8c72214ad">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5CC2C930-3A35-4459-9278-C3696EEA498C}" styleName="5cc2c930-3a35-4459-9278-c3696eea498c">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insideH>
            <a:ln w="6350" cmpd="sng">
              <a:solidFill>
                <a:srgbClr val="FFFFFE"/>
              </a:solidFill>
            </a:ln>
          </a:insideH>
        </a:tcBdr>
        <a:fill>
          <a:solidFill>
            <a:srgbClr val="006A4D"/>
          </a:solidFill>
        </a:fill>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no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bottom>
            <a:ln w="6350" cmpd="sng">
              <a:solidFill>
                <a:srgbClr val="FFFFFE"/>
              </a:solidFill>
            </a:ln>
          </a:bottom>
        </a:tcBdr>
        <a:fill>
          <a:solidFill>
            <a:srgbClr val="006A4D"/>
          </a:solidFill>
        </a:fill>
      </a:tcStyle>
    </a:nwCell>
  </a:tblStyle>
  <a:tblStyle styleId="{1ED50DE4-49FD-4734-B694-8CC769C4CB97}" styleName="1ed50de4-49fd-4734-b694-8cc769c4cb97">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82097BE7-B8A9-4337-A32D-AA76DF100D00}" styleName="82097be7-b8a9-4337-a32d-aa76df100d00">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66B5357C-39DF-4E17-8EC2-1C6F951CBE8B}" styleName="66b5357c-39df-4e17-8ec2-1c6f951cbe8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noFill/>
        </a:fill>
      </a:tcStyle>
    </a:nwCell>
  </a:tblStyle>
  <a:tblStyle styleId="{F7B26183-A689-43E0-9465-B7C7DEFA6E3F}" styleName="f7b26183-a689-43e0-9465-b7c7defa6e3f">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no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noFill/>
        </a:fill>
      </a:tcStyle>
    </a:nwCell>
  </a:tblStyle>
  <a:tblStyle styleId="{1DA419FE-C3AA-4D63-8075-EE173037AABB}" styleName="1da419fe-c3aa-4d63-8075-ee173037aab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227A026C-9FF1-4D78-95ED-CCD48F96CF8C}" styleName="227a026c-9ff1-4d78-95ed-ccd48f96cf8c">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solidFill>
            <a:srgbClr val="D1E8CF"/>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F3DAB4C7-9B87-4665-8D9D-F78F5967D157}" styleName="f3dab4c7-9b87-4665-8d9d-f78f5967d157">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1E8CF"/>
          </a:solidFill>
        </a:fill>
      </a:tcStyle>
    </a:nwCell>
  </a:tblStyle>
  <a:tblStyle styleId="{A7F2592E-EBB4-4999-A6F1-AB407C4F3501}" styleName="a7f2592e-ebb4-4999-a6f1-ab407c4f3501">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solidFill>
            <a:srgbClr val="D1E8CF"/>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1E8CF"/>
          </a:solidFill>
        </a:fill>
      </a:tcStyle>
    </a:nwCell>
  </a:tblStyle>
  <a:tblStyle styleId="{7D9895A7-52CB-4688-AD87-826A9B0F85FB}" styleName="7d9895a7-52cb-4688-ad87-826a9b0f85f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B7BC9ED0-2349-4D86-A732-6FAC537FAD69}" styleName="b7bc9ed0-2349-4d86-a732-6fac537fad69">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solidFill>
            <a:srgbClr val="D2D4D6"/>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6D52F4D2-F9D5-43C1-ACB6-29ED1D529469}" styleName="6d52f4d2-f9d5-43c1-acb6-29ed1d529469">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2D4D6"/>
          </a:solidFill>
        </a:fill>
      </a:tcStyle>
    </a:nwCell>
  </a:tblStyle>
  <a:tblStyle styleId="{F373F12F-49B5-40FF-B9E9-414EF5A37845}" styleName="f373f12f-49b5-40ff-b9e9-414ef5a37845">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solidFill>
            <a:srgbClr val="D2D4D6"/>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2D4D6"/>
          </a:solidFill>
        </a:fill>
      </a:tcStyle>
    </a:nwCell>
  </a:tblStyle>
  <a:tblStyle styleId="{4C80F635-6FCF-4446-A7AC-27F35654F76B}" styleName="4c80f635-6fcf-4446-a7ac-27f35654f76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fill>
          <a:solidFill>
            <a:srgbClr val="D2D4D6"/>
          </a:solidFill>
        </a:fill>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E1A22754-4BE8-48DB-80FD-20AD2B2FB364}" styleName="e1a22754-4be8-48db-80fd-20ad2b2fb364">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fill>
          <a:solidFill>
            <a:srgbClr val="D2D4D6"/>
          </a:solidFill>
        </a:fill>
      </a:tcStyle>
    </a:band2H>
    <a:lastCol>
      <a:tcStyle>
        <a:tcBdr/>
      </a:tcStyle>
    </a:lastCol>
    <a:firstCol>
      <a:tcStyle>
        <a:tcBdr/>
      </a:tcStyle>
    </a:firstCol>
    <a:lastRow>
      <a:tcStyle>
        <a:tcBdr>
          <a:top>
            <a:ln w="12700" cmpd="sng">
              <a:solidFill>
                <a:srgbClr val="006A4D"/>
              </a:solidFill>
            </a:ln>
          </a:top>
          <a:bottom>
            <a:ln w="12700" cmpd="sng">
              <a:solidFill>
                <a:srgbClr val="006A4D"/>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F90D3C9E-B803-47BE-A6F1-8DDCA53BC3E6}" styleName="f90d3c9e-b803-47be-a6f1-8ddca53bc3e6">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insideH>
            <a:ln w="6350" cmpd="sng">
              <a:solidFill>
                <a:srgbClr val="FFFFFE"/>
              </a:solidFill>
            </a:ln>
          </a:insideH>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top>
            <a:ln w="6350" cmpd="sng">
              <a:solidFill>
                <a:srgbClr val="FFFFFE"/>
              </a:solidFill>
            </a:ln>
          </a:top>
        </a:tcBdr>
        <a:fill>
          <a:solidFill>
            <a:srgbClr val="006A4D"/>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bottom>
            <a:ln w="6350" cmpd="sng">
              <a:solidFill>
                <a:srgbClr val="FFFFFE"/>
              </a:solidFill>
            </a:ln>
          </a:bottom>
        </a:tcBdr>
        <a:fill>
          <a:solidFill>
            <a:srgbClr val="006A4D"/>
          </a:solidFill>
        </a:fill>
      </a:tcStyle>
    </a:nwCell>
  </a:tblStyle>
  <a:tblStyle styleId="{B79C13B7-BB5D-468C-96CB-111913418848}" styleName="b79c13b7-bb5d-468c-96cb-111913418848">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right>
            <a:ln w="6350" cmpd="sng">
              <a:solidFill>
                <a:srgbClr val="FFFFFF"/>
              </a:solidFill>
            </a:ln>
          </a:right>
        </a:tcBdr>
      </a:tcStyle>
    </a:lastCol>
    <a:firstCol>
      <a:tcStyle>
        <a:tcBdr>
          <a:right>
            <a:ln w="6350" cmpd="sng">
              <a:solidFill>
                <a:srgbClr val="FFFFFF"/>
              </a:solidFill>
            </a:ln>
          </a:right>
          <a:insideH>
            <a:ln w="6350" cmpd="sng">
              <a:solidFill>
                <a:srgbClr val="FFFFFF"/>
              </a:solidFill>
            </a:ln>
          </a:insideH>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right>
            <a:ln>
              <a:noFill/>
            </a:ln>
          </a:right>
        </a:tcBdr>
        <a:fill>
          <a:noFill/>
        </a:fill>
      </a:tcStyle>
    </a:seCell>
    <a:swCell>
      <a:tcStyle>
        <a:tcBdr>
          <a:top>
            <a:ln w="6350" cmpd="sng">
              <a:solidFill>
                <a:srgbClr val="FFFFFF"/>
              </a:solidFill>
            </a:ln>
          </a:top>
        </a:tcBdr>
        <a:fill>
          <a:solidFill>
            <a:srgbClr val="006A4D"/>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right>
            <a:ln>
              <a:noFill/>
            </a:ln>
          </a:right>
          <a:insideV>
            <a:ln>
              <a:noFill/>
            </a:ln>
          </a:insideV>
        </a:tcBdr>
        <a:fill>
          <a:solidFill>
            <a:srgbClr val="006A4D"/>
          </a:solidFill>
        </a:fill>
      </a:tcStyle>
    </a:neCell>
    <a:nwCell>
      <a:tcStyle>
        <a:tcBdr>
          <a:right>
            <a:ln>
              <a:noFill/>
            </a:ln>
          </a:right>
          <a:insideV>
            <a:ln>
              <a:noFill/>
            </a:ln>
          </a:insideV>
        </a:tcBdr>
        <a:fill>
          <a:noFill/>
        </a:fill>
      </a:tcStyle>
    </a:nwCell>
  </a:tblStyle>
  <a:tblStyle styleId="{29163090-C8A9-42B4-8979-4C912D2C594D}" styleName="29163090-c8a9-42b4-8979-4c912d2c594d">
    <a:tblBg>
      <a:fill>
        <a:noFill/>
      </a:fill>
    </a:tblBg>
    <a:wholeTbl>
      <a:tcStyle>
        <a:tcBdr>
          <a:left>
            <a:ln>
              <a:noFill/>
            </a:ln>
          </a:left>
          <a:right>
            <a:ln>
              <a:noFill/>
            </a:ln>
          </a:right>
          <a:top>
            <a:ln>
              <a:noFill/>
            </a:ln>
          </a:top>
          <a:bottom>
            <a:ln>
              <a:noFill/>
            </a:ln>
          </a:bottom>
          <a:insideH>
            <a:ln w="6350" cmpd="sng">
              <a:solidFill>
                <a:srgbClr val="B4B9BB"/>
              </a:solidFill>
            </a:ln>
          </a:insideH>
          <a:insideV>
            <a:ln w="6350" cmpd="sng">
              <a:solidFill>
                <a:srgbClr val="B4B9BB"/>
              </a:solidFill>
            </a:ln>
          </a:insideV>
        </a:tcBdr>
        <a:fill>
          <a:noFill/>
        </a:fill>
      </a:tcStyle>
    </a:wholeTbl>
    <a:band2H>
      <a:tcStyle>
        <a:tcBdr/>
      </a:tcStyle>
    </a:band2H>
    <a:lastCol>
      <a:tcStyle>
        <a:tcBdr>
          <a:left>
            <a:ln w="6350" cmpd="sng">
              <a:solidFill>
                <a:srgbClr val="B4B9BB"/>
              </a:solidFill>
            </a:ln>
          </a:left>
          <a:right>
            <a:ln w="6350" cmpd="sng">
              <a:solidFill>
                <a:srgbClr val="B4B9BB"/>
              </a:solidFill>
            </a:ln>
          </a:right>
          <a:insideV>
            <a:ln>
              <a:noFill/>
            </a:ln>
          </a:insideV>
        </a:tcBdr>
      </a:tcStyle>
    </a:lastCol>
    <a:firstCol>
      <a:tcStyle>
        <a:tcBdr>
          <a:right>
            <a:ln w="6350" cmpd="sng">
              <a:solidFill>
                <a:srgbClr val="FFFFFF"/>
              </a:solidFill>
            </a:ln>
          </a:right>
          <a:insideH>
            <a:ln w="6350" cmpd="sng">
              <a:solidFill>
                <a:srgbClr val="FFFFFF"/>
              </a:solidFill>
            </a:ln>
          </a:insideH>
          <a:insideV>
            <a:ln>
              <a:noFill/>
            </a:ln>
          </a:insideV>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top>
            <a:ln w="6350" cmpd="sng">
              <a:solidFill>
                <a:srgbClr val="FFFFFF"/>
              </a:solidFill>
            </a:ln>
          </a:top>
        </a:tcBdr>
        <a:fill>
          <a:solidFill>
            <a:srgbClr val="006A4D"/>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a:noFill/>
            </a:ln>
          </a:right>
          <a:insideV>
            <a:ln>
              <a:noFill/>
            </a:ln>
          </a:insideV>
        </a:tcBdr>
        <a:fill>
          <a:noFill/>
        </a:fill>
      </a:tcStyle>
    </a:nwCell>
  </a:tblStyle>
  <a:tblStyle styleId="{338B5F19-DC9D-4A7E-9DC6-EFFACEAA11C4}" styleName="338b5f19-dc9d-4a7e-9dc6-effaceaa11c4">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52B8D41E-30D5-4FBB-9A86-A558BF9BE383}" styleName="52b8d41e-30d5-4fbb-9a86-a558bf9be383">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6F120984-2DBE-4B99-97AC-EA9CE7B3243A}" styleName="6f120984-2dbe-4b99-97ac-ea9ce7b3243a">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1E8CF"/>
          </a:solidFill>
        </a:fill>
      </a:tcStyle>
    </a:nwCell>
  </a:tblStyle>
  <a:tblStyle styleId="{482765B7-F564-446B-8D09-631D7A4A7823}" styleName="482765b7-f564-446b-8d09-631d7a4a7823">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2CC32B16-3D27-43D3-9FD7-9FDDA7D19CC0}" styleName="2cc32b16-3d27-43d3-9fd7-9fdda7d19cc0">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2D4D6"/>
          </a:solidFill>
        </a:fill>
      </a:tcStyle>
    </a:nwCell>
  </a:tblStyle>
  <a:tblStyle styleId="{F3088777-AB80-49D0-823F-98DA883E5375}" styleName="f3088777-ab80-49d0-823f-98da883e5375">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noFill/>
        </a:fill>
      </a:tcStyle>
    </a:nwCell>
  </a:tblStyle>
  <a:tblStyle styleId="{D5508625-D9B4-4E2F-96C0-696D25F856CB}" styleName="d5508625-d9b4-4e2f-96c0-696d25f856c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insideH>
            <a:ln w="6350" cmpd="sng">
              <a:solidFill>
                <a:srgbClr val="FFFFFE"/>
              </a:solidFill>
            </a:ln>
          </a:insideH>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top>
            <a:ln w="6350" cmpd="sng">
              <a:solidFill>
                <a:srgbClr val="FFFFFE"/>
              </a:solidFill>
            </a:ln>
          </a:top>
        </a:tcBdr>
        <a:fill>
          <a:solidFill>
            <a:srgbClr val="006A4D"/>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bottom>
            <a:ln w="6350" cmpd="sng">
              <a:solidFill>
                <a:srgbClr val="FFFFFE"/>
              </a:solidFill>
            </a:ln>
          </a:bottom>
        </a:tcBdr>
        <a:fill>
          <a:solidFill>
            <a:srgbClr val="006A4D"/>
          </a:solidFill>
        </a:fill>
      </a:tcStyle>
    </a:nwCell>
  </a:tblStyle>
  <a:tblStyle styleId="{DB79F5A2-CF2C-4527-8699-43DCC8327D6E}" styleName="db79f5a2-cf2c-4527-8699-43dcc8327d6e">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insideH>
            <a:ln w="6350" cmpd="sng">
              <a:solidFill>
                <a:srgbClr val="FFFFFE"/>
              </a:solidFill>
            </a:ln>
          </a:insideH>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top>
            <a:ln w="6350" cmpd="sng">
              <a:solidFill>
                <a:srgbClr val="FFFFFE"/>
              </a:solidFill>
            </a:ln>
          </a:top>
        </a:tcBdr>
        <a:fill>
          <a:solidFill>
            <a:srgbClr val="006A4D"/>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bottom>
            <a:ln w="6350" cmpd="sng">
              <a:solidFill>
                <a:srgbClr val="FFFFFE"/>
              </a:solidFill>
            </a:ln>
          </a:bottom>
        </a:tcBdr>
        <a:fill>
          <a:solidFill>
            <a:srgbClr val="006A4D"/>
          </a:solidFill>
        </a:fill>
      </a:tcStyle>
    </a:nwCell>
  </a:tblStyle>
  <a:tblStyle styleId="{2D17AE2F-7390-4063-8F1E-9E1627DA9B37}" styleName="2d17ae2f-7390-4063-8f1e-9e1627da9b37">
    <a:tblBg>
      <a:fill>
        <a:noFill/>
      </a:fill>
    </a:tblBg>
    <a:wholeTbl>
      <a:tcStyle>
        <a:tcBdr>
          <a:left>
            <a:ln>
              <a:noFill/>
            </a:ln>
          </a:left>
          <a:right>
            <a:ln>
              <a:noFill/>
            </a:ln>
          </a:right>
          <a:top>
            <a:ln>
              <a:noFill/>
            </a:ln>
          </a:top>
          <a:bottom>
            <a:ln>
              <a:noFill/>
            </a:ln>
          </a:bottom>
          <a:insideH>
            <a:ln w="38100" cmpd="sng">
              <a:solidFill>
                <a:srgbClr val="FFFFFF"/>
              </a:solidFill>
            </a:ln>
          </a:insideH>
          <a:insideV>
            <a:ln w="38100" cmpd="sng">
              <a:solidFill>
                <a:srgbClr val="FFFFFF"/>
              </a:solidFill>
            </a:ln>
          </a:insideV>
        </a:tcBdr>
        <a:fill>
          <a:solidFill>
            <a:srgbClr val="F2F2F2"/>
          </a:solidFill>
        </a:fill>
      </a:tcStyle>
    </a:wholeTbl>
    <a:band2H>
      <a:tcStyle>
        <a:tcBdr/>
      </a:tcStyle>
    </a:band2H>
    <a:lastCol>
      <a:tcStyle>
        <a:tcBdr>
          <a:left>
            <a:ln w="38100" cmpd="sng">
              <a:solidFill>
                <a:srgbClr val="FFFFFF"/>
              </a:solidFill>
            </a:ln>
          </a:left>
          <a:right>
            <a:ln w="3175" cmpd="sng">
              <a:solidFill>
                <a:srgbClr val="FFFFFF"/>
              </a:solidFill>
            </a:ln>
          </a:right>
          <a:insideV>
            <a:ln>
              <a:noFill/>
            </a:ln>
          </a:insideV>
        </a:tcBdr>
      </a:tcStyle>
    </a:lastCol>
    <a:firstCol>
      <a:tcStyle>
        <a:tcBdr>
          <a:left>
            <a:ln w="3175" cmpd="sng">
              <a:solidFill>
                <a:srgbClr val="FFFFFF"/>
              </a:solidFill>
            </a:ln>
          </a:left>
          <a:right>
            <a:ln w="38100" cmpd="sng">
              <a:solidFill>
                <a:srgbClr val="FFFFFF"/>
              </a:solidFill>
            </a:ln>
          </a:right>
          <a:insideV>
            <a:ln>
              <a:noFill/>
            </a:ln>
          </a:insideV>
        </a:tcBdr>
        <a:fill>
          <a:solidFill>
            <a:srgbClr val="006A4D"/>
          </a:solidFill>
        </a:fill>
      </a:tcStyle>
    </a:firstCol>
    <a:lastRow>
      <a:tcStyle>
        <a:tcBdr>
          <a:top>
            <a:ln w="38100" cmpd="sng">
              <a:solidFill>
                <a:srgbClr val="FFFFFF"/>
              </a:solidFill>
            </a:ln>
          </a:top>
          <a:bottom>
            <a:ln w="3175" cmpd="sng">
              <a:solidFill>
                <a:srgbClr val="FFFFFF"/>
              </a:solidFill>
            </a:ln>
          </a:bottom>
          <a:insideH>
            <a:ln>
              <a:noFill/>
            </a:ln>
          </a:insideH>
        </a:tcBdr>
      </a:tcStyle>
    </a:lastRow>
    <a:seCell>
      <a:tcStyle>
        <a:tcBdr/>
        <a:fill>
          <a:solidFill>
            <a:srgbClr val="F2F2F2"/>
          </a:solidFill>
        </a:fill>
      </a:tcStyle>
    </a:seCell>
    <a:swCell>
      <a:tcStyle>
        <a:tcBdr/>
        <a:fill>
          <a:solidFill>
            <a:srgbClr val="006A4D"/>
          </a:solidFill>
        </a:fill>
      </a:tcStyle>
    </a:swCell>
    <a:firstRow>
      <a:tcStyle>
        <a:tcBdr>
          <a:top>
            <a:ln w="3175" cmpd="sng">
              <a:solidFill>
                <a:srgbClr val="FFFFFF"/>
              </a:solidFill>
            </a:ln>
          </a:top>
          <a:bottom>
            <a:ln w="38100" cmpd="sng">
              <a:solidFill>
                <a:srgbClr val="FFFFFF"/>
              </a:solidFill>
            </a:ln>
          </a:bottom>
          <a:insideH>
            <a:ln>
              <a:noFill/>
            </a:ln>
          </a:insideH>
        </a:tcBdr>
      </a:tcStyle>
    </a:firstRow>
    <a:neCell>
      <a:tcStyle>
        <a:tcBdr/>
        <a:fill>
          <a:solidFill>
            <a:srgbClr val="F2F2F2"/>
          </a:solidFill>
        </a:fill>
      </a:tcStyle>
    </a:neCell>
    <a:nwCell>
      <a:tcStyle>
        <a:tcBdr/>
        <a:fill>
          <a:solidFill>
            <a:srgbClr val="006A4D"/>
          </a:solidFill>
        </a:fill>
      </a:tcStyle>
    </a:nwCell>
  </a:tblStyle>
  <a:tblStyle styleId="{5FB2F2B2-E0CF-4AD4-8009-742FF125DA59}" styleName="5fb2f2b2-e0cf-4ad4-8009-742ff125da59">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75FDDED6-F1FA-4FB8-8639-EF47B29E0FA2}" styleName="75fdded6-f1fa-4fb8-8639-ef47b29e0fa2">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15FD1515-9D04-4BA5-99DF-B26701604394}" styleName="15fd1515-9d04-4ba5-99df-b26701604394">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1E8CF"/>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1E8CF"/>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1E8CF"/>
          </a:solidFill>
        </a:fill>
      </a:tcStyle>
    </a:nwCell>
  </a:tblStyle>
  <a:tblStyle styleId="{F37E3D7A-3560-400A-9FB7-99F563B82BDE}" styleName="f37e3d7a-3560-400a-9fb7-99f563b82bde">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368B78D7-8234-4B6F-B344-32FE97BDD15B}" styleName="368b78d7-8234-4b6f-b344-32fe97bdd15b">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fill>
          <a:solidFill>
            <a:srgbClr val="D2D4D6"/>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solidFill>
            <a:srgbClr val="D2D4D6"/>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solidFill>
            <a:srgbClr val="D2D4D6"/>
          </a:solidFill>
        </a:fill>
      </a:tcStyle>
    </a:nwCell>
  </a:tblStyle>
  <a:tblStyle styleId="{E965A803-B837-4B94-98A6-84A6A53E0AAF}" styleName="e965a803-b837-4b94-98a6-84a6a53e0aaf">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fill>
          <a:solidFill>
            <a:srgbClr val="D2D4D6"/>
          </a:solidFill>
        </a:fill>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A20352AF-F2A8-4AF4-B323-F630CD9AD6FD}" styleName="a20352af-f2a8-4af4-b323-f630cd9ad6fd">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fill>
          <a:noFill/>
        </a:fill>
      </a:tcStyle>
    </a:nwCell>
  </a:tblStyle>
  <a:tblStyle styleId="{0A3610E8-B1BB-4D33-BB7B-7ECC7EC2AD07}" styleName="0a3610e8-b1bb-4d33-bb7b-7ecc7ec2ad07">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insideH>
            <a:ln w="6350" cmpd="sng">
              <a:solidFill>
                <a:srgbClr val="FFFFFE"/>
              </a:solidFill>
            </a:ln>
          </a:insideH>
        </a:tcBdr>
        <a:fill>
          <a:solidFill>
            <a:srgbClr val="006A4D"/>
          </a:solidFill>
        </a:fill>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top>
            <a:ln w="6350" cmpd="sng">
              <a:solidFill>
                <a:srgbClr val="FFFFFE"/>
              </a:solidFill>
            </a:ln>
          </a:top>
        </a:tcBdr>
        <a:fill>
          <a:solidFill>
            <a:srgbClr val="006A4D"/>
          </a:solidFill>
        </a:fill>
      </a:tcStyle>
    </a:swCell>
    <a:firstRow>
      <a:tcStyle>
        <a:tcBdr>
          <a:top>
            <a:ln w="6350" cmpd="sng">
              <a:solidFill>
                <a:srgbClr val="B4B9BB"/>
              </a:solidFill>
            </a:ln>
          </a:top>
          <a:bottom>
            <a:ln w="6350" cmpd="sng">
              <a:solidFill>
                <a:srgbClr val="B4B9BB"/>
              </a:solidFill>
            </a:ln>
          </a:bottom>
          <a:insideH>
            <a:ln>
              <a:noFill/>
            </a:ln>
          </a:insideH>
        </a:tcBdr>
      </a:tcStyle>
    </a:firstRow>
    <a:neCell>
      <a:tcStyle>
        <a:tcBdr/>
        <a:fill>
          <a:noFill/>
        </a:fill>
      </a:tcStyle>
    </a:neCell>
    <a:nwCell>
      <a:tcStyle>
        <a:tcBdr>
          <a:bottom>
            <a:ln w="6350" cmpd="sng">
              <a:solidFill>
                <a:srgbClr val="FFFFFE"/>
              </a:solidFill>
            </a:ln>
          </a:bottom>
        </a:tcBdr>
        <a:fill>
          <a:solidFill>
            <a:srgbClr val="006A4D"/>
          </a:solidFill>
        </a:fill>
      </a:tcStyle>
    </a:nwCell>
  </a:tblStyle>
  <a:tblStyle styleId="{0F481E5C-33DE-4155-AEC7-A6219DDA3FC1}" styleName="0f481e5c-33de-4155-aec7-a6219dda3fc1">
    <a:tblBg>
      <a:fill>
        <a:noFill/>
      </a:fill>
    </a:tblBg>
    <a:wholeTbl>
      <a:tcStyle>
        <a:tcBdr>
          <a:left>
            <a:ln>
              <a:noFill/>
            </a:ln>
          </a:left>
          <a:right>
            <a:ln>
              <a:noFill/>
            </a:ln>
          </a:right>
          <a:top>
            <a:ln>
              <a:noFill/>
            </a:ln>
          </a:top>
          <a:bottom>
            <a:ln>
              <a:noFill/>
            </a:ln>
          </a:bottom>
          <a:insideH>
            <a:ln w="6350" cmpd="sng">
              <a:solidFill>
                <a:srgbClr val="B4B9BB"/>
              </a:solidFill>
            </a:ln>
          </a:insideH>
          <a:insideV>
            <a:ln>
              <a:noFill/>
            </a:ln>
          </a:insideV>
        </a:tcBdr>
        <a:fill>
          <a:noFill/>
        </a:fill>
      </a:tcStyle>
    </a:wholeTbl>
    <a:band2H>
      <a:tcStyle>
        <a:tcBdr/>
      </a:tcStyle>
    </a:band2H>
    <a:lastCol>
      <a:tcStyle>
        <a:tcBdr/>
      </a:tcStyle>
    </a:lastCol>
    <a:firstCol>
      <a:tcStyle>
        <a:tcBdr/>
      </a:tcStyle>
    </a:firstCol>
    <a:lastRow>
      <a:tcStyle>
        <a:tcBdr>
          <a:top>
            <a:ln w="6350" cmpd="sng">
              <a:solidFill>
                <a:srgbClr val="B4B9BB"/>
              </a:solidFill>
            </a:ln>
          </a:top>
          <a:bottom>
            <a:ln w="6350" cmpd="sng">
              <a:solidFill>
                <a:srgbClr val="B4B9BB"/>
              </a:solidFill>
            </a:ln>
          </a:bottom>
          <a:insideH>
            <a:ln>
              <a:noFill/>
            </a:ln>
          </a:insideH>
        </a:tcBdr>
      </a:tcStyle>
    </a:lastRow>
    <a:seCell>
      <a:tcStyle>
        <a:tcBdr/>
        <a:fill>
          <a:noFill/>
        </a:fill>
      </a:tcStyle>
    </a:seCell>
    <a:swCell>
      <a:tcStyle>
        <a:tcBdr/>
        <a:fill>
          <a:noFill/>
        </a:fill>
      </a:tcStyle>
    </a:swCell>
    <a:firstRow>
      <a:tcStyle>
        <a:tcBdr>
          <a:insideH>
            <a:ln>
              <a:noFill/>
            </a:ln>
          </a:insideH>
          <a:insideV>
            <a:ln w="6350" cmpd="sng">
              <a:solidFill>
                <a:srgbClr val="FFFFFF"/>
              </a:solidFill>
            </a:ln>
          </a:insideV>
        </a:tcBdr>
        <a:fill>
          <a:solidFill>
            <a:srgbClr val="006A4D"/>
          </a:solidFill>
        </a:fill>
      </a:tcStyle>
    </a:firstRow>
    <a:neCell>
      <a:tcStyle>
        <a:tcBdr>
          <a:left>
            <a:ln w="6350" cmpd="sng">
              <a:solidFill>
                <a:srgbClr val="FFFFFF"/>
              </a:solidFill>
            </a:ln>
          </a:left>
          <a:insideV>
            <a:ln>
              <a:noFill/>
            </a:ln>
          </a:insideV>
        </a:tcBdr>
        <a:fill>
          <a:solidFill>
            <a:srgbClr val="006A4D"/>
          </a:solidFill>
        </a:fill>
      </a:tcStyle>
    </a:neCell>
    <a:nwCell>
      <a:tcStyle>
        <a:tcBdr>
          <a:right>
            <a:ln w="6350" cmpd="sng">
              <a:solidFill>
                <a:srgbClr val="FFFFFF"/>
              </a:solidFill>
            </a:ln>
          </a:right>
          <a:insideV>
            <a:ln>
              <a:noFill/>
            </a:ln>
          </a:insideV>
        </a:tcBdr>
        <a:fill>
          <a:solidFill>
            <a:srgbClr val="006A4D"/>
          </a:solidFill>
        </a:fill>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6" autoAdjust="0"/>
    <p:restoredTop sz="79194" autoAdjust="0"/>
  </p:normalViewPr>
  <p:slideViewPr>
    <p:cSldViewPr snapToGrid="0">
      <p:cViewPr varScale="1">
        <p:scale>
          <a:sx n="128" d="100"/>
          <a:sy n="128" d="100"/>
        </p:scale>
        <p:origin x="456" y="192"/>
      </p:cViewPr>
      <p:guideLst>
        <p:guide orient="horz" pos="572"/>
        <p:guide orient="horz" pos="4110"/>
        <p:guide orient="horz" pos="2587"/>
        <p:guide orient="horz" pos="2414"/>
        <p:guide orient="horz" pos="4072"/>
        <p:guide orient="horz" pos="867"/>
        <p:guide orient="horz" pos="925"/>
        <p:guide pos="217"/>
        <p:guide pos="6023"/>
        <p:guide pos="3211"/>
        <p:guide pos="3029"/>
        <p:guide orient="horz" pos="3254"/>
        <p:guide orient="horz" pos="1141"/>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66252607786242"/>
          <c:y val="0.15072523515046737"/>
          <c:w val="0.74737074715499874"/>
          <c:h val="0.54257713972300003"/>
        </c:manualLayout>
      </c:layout>
      <c:barChart>
        <c:barDir val="col"/>
        <c:grouping val="stacked"/>
        <c:varyColors val="0"/>
        <c:ser>
          <c:idx val="0"/>
          <c:order val="0"/>
          <c:tx>
            <c:strRef>
              <c:f>Sheet1!$B$1</c:f>
              <c:strCache>
                <c:ptCount val="1"/>
                <c:pt idx="0">
                  <c:v>Series 1</c:v>
                </c:pt>
              </c:strCache>
            </c:strRef>
          </c:tx>
          <c:spPr>
            <a:solidFill>
              <a:srgbClr val="024631"/>
            </a:solidFill>
            <a:ln>
              <a:noFill/>
            </a:ln>
            <a:effectLst/>
          </c:spPr>
          <c:invertIfNegative val="0"/>
          <c:cat>
            <c:strRef>
              <c:f>Sheet1!$A$2:$A$4</c:f>
              <c:strCache>
                <c:ptCount val="3"/>
                <c:pt idx="0">
                  <c:v>Option1</c:v>
                </c:pt>
                <c:pt idx="1">
                  <c:v>Option2</c:v>
                </c:pt>
                <c:pt idx="2">
                  <c:v>Option3</c:v>
                </c:pt>
              </c:strCache>
            </c:strRef>
          </c:cat>
          <c:val>
            <c:numRef>
              <c:f>Sheet1!$B$2:$B$4</c:f>
              <c:numCache>
                <c:formatCode>General</c:formatCode>
                <c:ptCount val="3"/>
                <c:pt idx="0">
                  <c:v>44</c:v>
                </c:pt>
                <c:pt idx="1">
                  <c:v>20</c:v>
                </c:pt>
                <c:pt idx="2">
                  <c:v>20</c:v>
                </c:pt>
              </c:numCache>
            </c:numRef>
          </c:val>
          <c:extLst>
            <c:ext xmlns:c16="http://schemas.microsoft.com/office/drawing/2014/chart" uri="{C3380CC4-5D6E-409C-BE32-E72D297353CC}">
              <c16:uniqueId val="{00000000-18AF-4FBD-842B-20CEF119D297}"/>
            </c:ext>
          </c:extLst>
        </c:ser>
        <c:ser>
          <c:idx val="1"/>
          <c:order val="1"/>
          <c:tx>
            <c:strRef>
              <c:f>Sheet1!$C$1</c:f>
              <c:strCache>
                <c:ptCount val="1"/>
                <c:pt idx="0">
                  <c:v>Series 2</c:v>
                </c:pt>
              </c:strCache>
            </c:strRef>
          </c:tx>
          <c:spPr>
            <a:solidFill>
              <a:srgbClr val="006A4D"/>
            </a:solidFill>
            <a:ln>
              <a:noFill/>
            </a:ln>
            <a:effectLst/>
          </c:spPr>
          <c:invertIfNegative val="0"/>
          <c:cat>
            <c:strRef>
              <c:f>Sheet1!$A$2:$A$4</c:f>
              <c:strCache>
                <c:ptCount val="3"/>
                <c:pt idx="0">
                  <c:v>Option1</c:v>
                </c:pt>
                <c:pt idx="1">
                  <c:v>Option2</c:v>
                </c:pt>
                <c:pt idx="2">
                  <c:v>Option3</c:v>
                </c:pt>
              </c:strCache>
            </c:strRef>
          </c:cat>
          <c:val>
            <c:numRef>
              <c:f>Sheet1!$C$2:$C$4</c:f>
              <c:numCache>
                <c:formatCode>General</c:formatCode>
                <c:ptCount val="3"/>
                <c:pt idx="0">
                  <c:v>18</c:v>
                </c:pt>
                <c:pt idx="1">
                  <c:v>15</c:v>
                </c:pt>
                <c:pt idx="2">
                  <c:v>15</c:v>
                </c:pt>
              </c:numCache>
            </c:numRef>
          </c:val>
          <c:extLst>
            <c:ext xmlns:c16="http://schemas.microsoft.com/office/drawing/2014/chart" uri="{C3380CC4-5D6E-409C-BE32-E72D297353CC}">
              <c16:uniqueId val="{00000001-18AF-4FBD-842B-20CEF119D297}"/>
            </c:ext>
          </c:extLst>
        </c:ser>
        <c:ser>
          <c:idx val="2"/>
          <c:order val="2"/>
          <c:tx>
            <c:strRef>
              <c:f>Sheet1!$D$1</c:f>
              <c:strCache>
                <c:ptCount val="1"/>
                <c:pt idx="0">
                  <c:v>Series 3</c:v>
                </c:pt>
              </c:strCache>
            </c:strRef>
          </c:tx>
          <c:spPr>
            <a:solidFill>
              <a:srgbClr val="639C00"/>
            </a:solidFill>
            <a:ln>
              <a:noFill/>
            </a:ln>
            <a:effectLst/>
          </c:spPr>
          <c:invertIfNegative val="0"/>
          <c:cat>
            <c:strRef>
              <c:f>Sheet1!$A$2:$A$4</c:f>
              <c:strCache>
                <c:ptCount val="3"/>
                <c:pt idx="0">
                  <c:v>Option1</c:v>
                </c:pt>
                <c:pt idx="1">
                  <c:v>Option2</c:v>
                </c:pt>
                <c:pt idx="2">
                  <c:v>Option3</c:v>
                </c:pt>
              </c:strCache>
            </c:strRef>
          </c:cat>
          <c:val>
            <c:numRef>
              <c:f>Sheet1!$D$2:$D$4</c:f>
              <c:numCache>
                <c:formatCode>General</c:formatCode>
                <c:ptCount val="3"/>
                <c:pt idx="0">
                  <c:v>5</c:v>
                </c:pt>
                <c:pt idx="1">
                  <c:v>4</c:v>
                </c:pt>
                <c:pt idx="2">
                  <c:v>30</c:v>
                </c:pt>
              </c:numCache>
            </c:numRef>
          </c:val>
          <c:extLst>
            <c:ext xmlns:c16="http://schemas.microsoft.com/office/drawing/2014/chart" uri="{C3380CC4-5D6E-409C-BE32-E72D297353CC}">
              <c16:uniqueId val="{00000002-18AF-4FBD-842B-20CEF119D297}"/>
            </c:ext>
          </c:extLst>
        </c:ser>
        <c:ser>
          <c:idx val="3"/>
          <c:order val="3"/>
          <c:tx>
            <c:strRef>
              <c:f>Sheet1!$E$1</c:f>
              <c:strCache>
                <c:ptCount val="1"/>
                <c:pt idx="0">
                  <c:v>Series 4</c:v>
                </c:pt>
              </c:strCache>
            </c:strRef>
          </c:tx>
          <c:spPr>
            <a:solidFill>
              <a:srgbClr val="282828"/>
            </a:solidFill>
            <a:ln>
              <a:noFill/>
            </a:ln>
            <a:effectLst/>
          </c:spPr>
          <c:invertIfNegative val="0"/>
          <c:cat>
            <c:strRef>
              <c:f>Sheet1!$A$2:$A$4</c:f>
              <c:strCache>
                <c:ptCount val="3"/>
                <c:pt idx="0">
                  <c:v>Option1</c:v>
                </c:pt>
                <c:pt idx="1">
                  <c:v>Option2</c:v>
                </c:pt>
                <c:pt idx="2">
                  <c:v>Option3</c:v>
                </c:pt>
              </c:strCache>
            </c:strRef>
          </c:cat>
          <c:val>
            <c:numRef>
              <c:f>Sheet1!$E$2:$E$4</c:f>
              <c:numCache>
                <c:formatCode>General</c:formatCode>
                <c:ptCount val="3"/>
                <c:pt idx="0">
                  <c:v>5</c:v>
                </c:pt>
                <c:pt idx="1">
                  <c:v>3</c:v>
                </c:pt>
                <c:pt idx="2">
                  <c:v>3</c:v>
                </c:pt>
              </c:numCache>
            </c:numRef>
          </c:val>
          <c:extLst>
            <c:ext xmlns:c16="http://schemas.microsoft.com/office/drawing/2014/chart" uri="{C3380CC4-5D6E-409C-BE32-E72D297353CC}">
              <c16:uniqueId val="{00000003-18AF-4FBD-842B-20CEF119D297}"/>
            </c:ext>
          </c:extLst>
        </c:ser>
        <c:ser>
          <c:idx val="4"/>
          <c:order val="4"/>
          <c:tx>
            <c:strRef>
              <c:f>Sheet1!$F$1</c:f>
              <c:strCache>
                <c:ptCount val="1"/>
                <c:pt idx="0">
                  <c:v>Series 5</c:v>
                </c:pt>
              </c:strCache>
            </c:strRef>
          </c:tx>
          <c:spPr>
            <a:solidFill>
              <a:srgbClr val="004982"/>
            </a:solidFill>
            <a:ln>
              <a:noFill/>
            </a:ln>
            <a:effectLst/>
          </c:spPr>
          <c:invertIfNegative val="0"/>
          <c:cat>
            <c:strRef>
              <c:f>Sheet1!$A$2:$A$4</c:f>
              <c:strCache>
                <c:ptCount val="3"/>
                <c:pt idx="0">
                  <c:v>Option1</c:v>
                </c:pt>
                <c:pt idx="1">
                  <c:v>Option2</c:v>
                </c:pt>
                <c:pt idx="2">
                  <c:v>Option3</c:v>
                </c:pt>
              </c:strCache>
            </c:strRef>
          </c:cat>
          <c:val>
            <c:numRef>
              <c:f>Sheet1!$F$2:$F$4</c:f>
              <c:numCache>
                <c:formatCode>General</c:formatCode>
                <c:ptCount val="3"/>
                <c:pt idx="0">
                  <c:v>5</c:v>
                </c:pt>
                <c:pt idx="1">
                  <c:v>29</c:v>
                </c:pt>
                <c:pt idx="2">
                  <c:v>7</c:v>
                </c:pt>
              </c:numCache>
            </c:numRef>
          </c:val>
          <c:extLst>
            <c:ext xmlns:c16="http://schemas.microsoft.com/office/drawing/2014/chart" uri="{C3380CC4-5D6E-409C-BE32-E72D297353CC}">
              <c16:uniqueId val="{00000004-18AF-4FBD-842B-20CEF119D297}"/>
            </c:ext>
          </c:extLst>
        </c:ser>
        <c:ser>
          <c:idx val="5"/>
          <c:order val="5"/>
          <c:tx>
            <c:strRef>
              <c:f>Sheet1!$G$1</c:f>
              <c:strCache>
                <c:ptCount val="1"/>
                <c:pt idx="0">
                  <c:v>Series 6</c:v>
                </c:pt>
              </c:strCache>
            </c:strRef>
          </c:tx>
          <c:spPr>
            <a:solidFill>
              <a:srgbClr val="D1D3A5"/>
            </a:solidFill>
            <a:ln>
              <a:noFill/>
            </a:ln>
            <a:effectLst/>
          </c:spPr>
          <c:invertIfNegative val="0"/>
          <c:cat>
            <c:strRef>
              <c:f>Sheet1!$A$2:$A$4</c:f>
              <c:strCache>
                <c:ptCount val="3"/>
                <c:pt idx="0">
                  <c:v>Option1</c:v>
                </c:pt>
                <c:pt idx="1">
                  <c:v>Option2</c:v>
                </c:pt>
                <c:pt idx="2">
                  <c:v>Option3</c:v>
                </c:pt>
              </c:strCache>
            </c:strRef>
          </c:cat>
          <c:val>
            <c:numRef>
              <c:f>Sheet1!$G$2:$G$4</c:f>
              <c:numCache>
                <c:formatCode>General</c:formatCode>
                <c:ptCount val="3"/>
                <c:pt idx="0">
                  <c:v>1.5</c:v>
                </c:pt>
                <c:pt idx="1">
                  <c:v>4</c:v>
                </c:pt>
                <c:pt idx="2">
                  <c:v>1</c:v>
                </c:pt>
              </c:numCache>
            </c:numRef>
          </c:val>
          <c:extLst>
            <c:ext xmlns:c16="http://schemas.microsoft.com/office/drawing/2014/chart" uri="{C3380CC4-5D6E-409C-BE32-E72D297353CC}">
              <c16:uniqueId val="{00000005-18AF-4FBD-842B-20CEF119D297}"/>
            </c:ext>
          </c:extLst>
        </c:ser>
        <c:ser>
          <c:idx val="6"/>
          <c:order val="6"/>
          <c:tx>
            <c:strRef>
              <c:f>Sheet1!$H$1</c:f>
              <c:strCache>
                <c:ptCount val="1"/>
                <c:pt idx="0">
                  <c:v>Series 7</c:v>
                </c:pt>
              </c:strCache>
            </c:strRef>
          </c:tx>
          <c:spPr>
            <a:solidFill>
              <a:srgbClr val="84A599"/>
            </a:solidFill>
            <a:ln>
              <a:noFill/>
            </a:ln>
            <a:effectLst/>
          </c:spPr>
          <c:invertIfNegative val="0"/>
          <c:cat>
            <c:strRef>
              <c:f>Sheet1!$A$2:$A$4</c:f>
              <c:strCache>
                <c:ptCount val="3"/>
                <c:pt idx="0">
                  <c:v>Option1</c:v>
                </c:pt>
                <c:pt idx="1">
                  <c:v>Option2</c:v>
                </c:pt>
                <c:pt idx="2">
                  <c:v>Option3</c:v>
                </c:pt>
              </c:strCache>
            </c:strRef>
          </c:cat>
          <c:val>
            <c:numRef>
              <c:f>Sheet1!$H$2:$H$4</c:f>
              <c:numCache>
                <c:formatCode>General</c:formatCode>
                <c:ptCount val="3"/>
                <c:pt idx="0">
                  <c:v>3</c:v>
                </c:pt>
                <c:pt idx="1">
                  <c:v>20</c:v>
                </c:pt>
                <c:pt idx="2">
                  <c:v>8</c:v>
                </c:pt>
              </c:numCache>
            </c:numRef>
          </c:val>
          <c:extLst>
            <c:ext xmlns:c16="http://schemas.microsoft.com/office/drawing/2014/chart" uri="{C3380CC4-5D6E-409C-BE32-E72D297353CC}">
              <c16:uniqueId val="{00000006-18AF-4FBD-842B-20CEF119D297}"/>
            </c:ext>
          </c:extLst>
        </c:ser>
        <c:dLbls>
          <c:showLegendKey val="0"/>
          <c:showVal val="0"/>
          <c:showCatName val="0"/>
          <c:showSerName val="0"/>
          <c:showPercent val="0"/>
          <c:showBubbleSize val="0"/>
        </c:dLbls>
        <c:gapWidth val="50"/>
        <c:overlap val="100"/>
        <c:axId val="1987628847"/>
        <c:axId val="450428416"/>
      </c:barChart>
      <c:catAx>
        <c:axId val="1987628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282828"/>
                </a:solidFill>
                <a:latin typeface="+mn-lt"/>
                <a:ea typeface="+mn-ea"/>
                <a:cs typeface="+mn-cs"/>
              </a:defRPr>
            </a:pPr>
            <a:endParaRPr lang="en-US"/>
          </a:p>
        </c:txPr>
        <c:crossAx val="450428416"/>
        <c:crosses val="autoZero"/>
        <c:auto val="1"/>
        <c:lblAlgn val="ctr"/>
        <c:lblOffset val="100"/>
        <c:noMultiLvlLbl val="0"/>
      </c:catAx>
      <c:valAx>
        <c:axId val="450428416"/>
        <c:scaling>
          <c:orientation val="minMax"/>
        </c:scaling>
        <c:delete val="0"/>
        <c:axPos val="l"/>
        <c:majorGridlines>
          <c:spPr>
            <a:ln w="12700" cap="flat" cmpd="sng" algn="ctr">
              <a:solidFill>
                <a:srgbClr val="282828"/>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628847"/>
        <c:crosses val="autoZero"/>
        <c:crossBetween val="between"/>
      </c:valAx>
      <c:spPr>
        <a:noFill/>
        <a:ln w="22225">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66252607786242"/>
          <c:y val="0.15072523515046737"/>
          <c:w val="0.74737074715499874"/>
          <c:h val="0.54257713972300003"/>
        </c:manualLayout>
      </c:layout>
      <c:barChart>
        <c:barDir val="col"/>
        <c:grouping val="stacked"/>
        <c:varyColors val="0"/>
        <c:ser>
          <c:idx val="0"/>
          <c:order val="0"/>
          <c:tx>
            <c:strRef>
              <c:f>Sheet1!$B$1</c:f>
              <c:strCache>
                <c:ptCount val="1"/>
                <c:pt idx="0">
                  <c:v>Series 1</c:v>
                </c:pt>
              </c:strCache>
            </c:strRef>
          </c:tx>
          <c:spPr>
            <a:solidFill>
              <a:srgbClr val="024631"/>
            </a:solidFill>
            <a:ln>
              <a:noFill/>
            </a:ln>
            <a:effectLst/>
          </c:spPr>
          <c:invertIfNegative val="0"/>
          <c:cat>
            <c:strRef>
              <c:f>Sheet1!$A$2:$A$4</c:f>
              <c:strCache>
                <c:ptCount val="3"/>
                <c:pt idx="0">
                  <c:v>Option1</c:v>
                </c:pt>
                <c:pt idx="1">
                  <c:v>Option2</c:v>
                </c:pt>
                <c:pt idx="2">
                  <c:v>Option3</c:v>
                </c:pt>
              </c:strCache>
            </c:strRef>
          </c:cat>
          <c:val>
            <c:numRef>
              <c:f>Sheet1!$B$2:$B$4</c:f>
              <c:numCache>
                <c:formatCode>General</c:formatCode>
                <c:ptCount val="3"/>
                <c:pt idx="0">
                  <c:v>44</c:v>
                </c:pt>
                <c:pt idx="1">
                  <c:v>20</c:v>
                </c:pt>
                <c:pt idx="2">
                  <c:v>20</c:v>
                </c:pt>
              </c:numCache>
            </c:numRef>
          </c:val>
          <c:extLst>
            <c:ext xmlns:c16="http://schemas.microsoft.com/office/drawing/2014/chart" uri="{C3380CC4-5D6E-409C-BE32-E72D297353CC}">
              <c16:uniqueId val="{00000000-F094-4925-A830-1A887DFBFAC1}"/>
            </c:ext>
          </c:extLst>
        </c:ser>
        <c:ser>
          <c:idx val="1"/>
          <c:order val="1"/>
          <c:tx>
            <c:strRef>
              <c:f>Sheet1!$C$1</c:f>
              <c:strCache>
                <c:ptCount val="1"/>
                <c:pt idx="0">
                  <c:v>Series 2</c:v>
                </c:pt>
              </c:strCache>
            </c:strRef>
          </c:tx>
          <c:spPr>
            <a:solidFill>
              <a:srgbClr val="006A4D"/>
            </a:solidFill>
            <a:ln>
              <a:noFill/>
            </a:ln>
            <a:effectLst/>
          </c:spPr>
          <c:invertIfNegative val="0"/>
          <c:cat>
            <c:strRef>
              <c:f>Sheet1!$A$2:$A$4</c:f>
              <c:strCache>
                <c:ptCount val="3"/>
                <c:pt idx="0">
                  <c:v>Option1</c:v>
                </c:pt>
                <c:pt idx="1">
                  <c:v>Option2</c:v>
                </c:pt>
                <c:pt idx="2">
                  <c:v>Option3</c:v>
                </c:pt>
              </c:strCache>
            </c:strRef>
          </c:cat>
          <c:val>
            <c:numRef>
              <c:f>Sheet1!$C$2:$C$4</c:f>
              <c:numCache>
                <c:formatCode>General</c:formatCode>
                <c:ptCount val="3"/>
                <c:pt idx="0">
                  <c:v>18</c:v>
                </c:pt>
                <c:pt idx="1">
                  <c:v>15</c:v>
                </c:pt>
                <c:pt idx="2">
                  <c:v>15</c:v>
                </c:pt>
              </c:numCache>
            </c:numRef>
          </c:val>
          <c:extLst>
            <c:ext xmlns:c16="http://schemas.microsoft.com/office/drawing/2014/chart" uri="{C3380CC4-5D6E-409C-BE32-E72D297353CC}">
              <c16:uniqueId val="{00000001-F094-4925-A830-1A887DFBFAC1}"/>
            </c:ext>
          </c:extLst>
        </c:ser>
        <c:ser>
          <c:idx val="2"/>
          <c:order val="2"/>
          <c:tx>
            <c:strRef>
              <c:f>Sheet1!$D$1</c:f>
              <c:strCache>
                <c:ptCount val="1"/>
                <c:pt idx="0">
                  <c:v>Series 3</c:v>
                </c:pt>
              </c:strCache>
            </c:strRef>
          </c:tx>
          <c:spPr>
            <a:solidFill>
              <a:srgbClr val="639C00"/>
            </a:solidFill>
            <a:ln>
              <a:noFill/>
            </a:ln>
            <a:effectLst/>
          </c:spPr>
          <c:invertIfNegative val="0"/>
          <c:cat>
            <c:strRef>
              <c:f>Sheet1!$A$2:$A$4</c:f>
              <c:strCache>
                <c:ptCount val="3"/>
                <c:pt idx="0">
                  <c:v>Option1</c:v>
                </c:pt>
                <c:pt idx="1">
                  <c:v>Option2</c:v>
                </c:pt>
                <c:pt idx="2">
                  <c:v>Option3</c:v>
                </c:pt>
              </c:strCache>
            </c:strRef>
          </c:cat>
          <c:val>
            <c:numRef>
              <c:f>Sheet1!$D$2:$D$4</c:f>
              <c:numCache>
                <c:formatCode>General</c:formatCode>
                <c:ptCount val="3"/>
                <c:pt idx="0">
                  <c:v>5</c:v>
                </c:pt>
                <c:pt idx="1">
                  <c:v>4</c:v>
                </c:pt>
                <c:pt idx="2">
                  <c:v>30</c:v>
                </c:pt>
              </c:numCache>
            </c:numRef>
          </c:val>
          <c:extLst>
            <c:ext xmlns:c16="http://schemas.microsoft.com/office/drawing/2014/chart" uri="{C3380CC4-5D6E-409C-BE32-E72D297353CC}">
              <c16:uniqueId val="{00000002-F094-4925-A830-1A887DFBFAC1}"/>
            </c:ext>
          </c:extLst>
        </c:ser>
        <c:ser>
          <c:idx val="3"/>
          <c:order val="3"/>
          <c:tx>
            <c:strRef>
              <c:f>Sheet1!$E$1</c:f>
              <c:strCache>
                <c:ptCount val="1"/>
                <c:pt idx="0">
                  <c:v>Series 4</c:v>
                </c:pt>
              </c:strCache>
            </c:strRef>
          </c:tx>
          <c:spPr>
            <a:solidFill>
              <a:srgbClr val="282828"/>
            </a:solidFill>
            <a:ln>
              <a:noFill/>
            </a:ln>
            <a:effectLst/>
          </c:spPr>
          <c:invertIfNegative val="0"/>
          <c:cat>
            <c:strRef>
              <c:f>Sheet1!$A$2:$A$4</c:f>
              <c:strCache>
                <c:ptCount val="3"/>
                <c:pt idx="0">
                  <c:v>Option1</c:v>
                </c:pt>
                <c:pt idx="1">
                  <c:v>Option2</c:v>
                </c:pt>
                <c:pt idx="2">
                  <c:v>Option3</c:v>
                </c:pt>
              </c:strCache>
            </c:strRef>
          </c:cat>
          <c:val>
            <c:numRef>
              <c:f>Sheet1!$E$2:$E$4</c:f>
              <c:numCache>
                <c:formatCode>General</c:formatCode>
                <c:ptCount val="3"/>
                <c:pt idx="0">
                  <c:v>5</c:v>
                </c:pt>
                <c:pt idx="1">
                  <c:v>3</c:v>
                </c:pt>
                <c:pt idx="2">
                  <c:v>3</c:v>
                </c:pt>
              </c:numCache>
            </c:numRef>
          </c:val>
          <c:extLst>
            <c:ext xmlns:c16="http://schemas.microsoft.com/office/drawing/2014/chart" uri="{C3380CC4-5D6E-409C-BE32-E72D297353CC}">
              <c16:uniqueId val="{00000003-F094-4925-A830-1A887DFBFAC1}"/>
            </c:ext>
          </c:extLst>
        </c:ser>
        <c:ser>
          <c:idx val="4"/>
          <c:order val="4"/>
          <c:tx>
            <c:strRef>
              <c:f>Sheet1!$F$1</c:f>
              <c:strCache>
                <c:ptCount val="1"/>
                <c:pt idx="0">
                  <c:v>Series 5</c:v>
                </c:pt>
              </c:strCache>
            </c:strRef>
          </c:tx>
          <c:spPr>
            <a:solidFill>
              <a:srgbClr val="004982"/>
            </a:solidFill>
            <a:ln>
              <a:noFill/>
            </a:ln>
            <a:effectLst/>
          </c:spPr>
          <c:invertIfNegative val="0"/>
          <c:cat>
            <c:strRef>
              <c:f>Sheet1!$A$2:$A$4</c:f>
              <c:strCache>
                <c:ptCount val="3"/>
                <c:pt idx="0">
                  <c:v>Option1</c:v>
                </c:pt>
                <c:pt idx="1">
                  <c:v>Option2</c:v>
                </c:pt>
                <c:pt idx="2">
                  <c:v>Option3</c:v>
                </c:pt>
              </c:strCache>
            </c:strRef>
          </c:cat>
          <c:val>
            <c:numRef>
              <c:f>Sheet1!$F$2:$F$4</c:f>
              <c:numCache>
                <c:formatCode>General</c:formatCode>
                <c:ptCount val="3"/>
                <c:pt idx="0">
                  <c:v>5</c:v>
                </c:pt>
                <c:pt idx="1">
                  <c:v>29</c:v>
                </c:pt>
                <c:pt idx="2">
                  <c:v>7</c:v>
                </c:pt>
              </c:numCache>
            </c:numRef>
          </c:val>
          <c:extLst>
            <c:ext xmlns:c16="http://schemas.microsoft.com/office/drawing/2014/chart" uri="{C3380CC4-5D6E-409C-BE32-E72D297353CC}">
              <c16:uniqueId val="{00000004-F094-4925-A830-1A887DFBFAC1}"/>
            </c:ext>
          </c:extLst>
        </c:ser>
        <c:ser>
          <c:idx val="5"/>
          <c:order val="5"/>
          <c:tx>
            <c:strRef>
              <c:f>Sheet1!$G$1</c:f>
              <c:strCache>
                <c:ptCount val="1"/>
                <c:pt idx="0">
                  <c:v>Series 6</c:v>
                </c:pt>
              </c:strCache>
            </c:strRef>
          </c:tx>
          <c:spPr>
            <a:solidFill>
              <a:srgbClr val="D1D3A5"/>
            </a:solidFill>
            <a:ln>
              <a:noFill/>
            </a:ln>
            <a:effectLst/>
          </c:spPr>
          <c:invertIfNegative val="0"/>
          <c:cat>
            <c:strRef>
              <c:f>Sheet1!$A$2:$A$4</c:f>
              <c:strCache>
                <c:ptCount val="3"/>
                <c:pt idx="0">
                  <c:v>Option1</c:v>
                </c:pt>
                <c:pt idx="1">
                  <c:v>Option2</c:v>
                </c:pt>
                <c:pt idx="2">
                  <c:v>Option3</c:v>
                </c:pt>
              </c:strCache>
            </c:strRef>
          </c:cat>
          <c:val>
            <c:numRef>
              <c:f>Sheet1!$G$2:$G$4</c:f>
              <c:numCache>
                <c:formatCode>General</c:formatCode>
                <c:ptCount val="3"/>
                <c:pt idx="0">
                  <c:v>1.5</c:v>
                </c:pt>
                <c:pt idx="1">
                  <c:v>4</c:v>
                </c:pt>
                <c:pt idx="2">
                  <c:v>1</c:v>
                </c:pt>
              </c:numCache>
            </c:numRef>
          </c:val>
          <c:extLst>
            <c:ext xmlns:c16="http://schemas.microsoft.com/office/drawing/2014/chart" uri="{C3380CC4-5D6E-409C-BE32-E72D297353CC}">
              <c16:uniqueId val="{00000005-F094-4925-A830-1A887DFBFAC1}"/>
            </c:ext>
          </c:extLst>
        </c:ser>
        <c:ser>
          <c:idx val="6"/>
          <c:order val="6"/>
          <c:tx>
            <c:strRef>
              <c:f>Sheet1!$H$1</c:f>
              <c:strCache>
                <c:ptCount val="1"/>
                <c:pt idx="0">
                  <c:v>Series 7</c:v>
                </c:pt>
              </c:strCache>
            </c:strRef>
          </c:tx>
          <c:spPr>
            <a:solidFill>
              <a:srgbClr val="84A599"/>
            </a:solidFill>
            <a:ln>
              <a:noFill/>
            </a:ln>
            <a:effectLst/>
          </c:spPr>
          <c:invertIfNegative val="0"/>
          <c:cat>
            <c:strRef>
              <c:f>Sheet1!$A$2:$A$4</c:f>
              <c:strCache>
                <c:ptCount val="3"/>
                <c:pt idx="0">
                  <c:v>Option1</c:v>
                </c:pt>
                <c:pt idx="1">
                  <c:v>Option2</c:v>
                </c:pt>
                <c:pt idx="2">
                  <c:v>Option3</c:v>
                </c:pt>
              </c:strCache>
            </c:strRef>
          </c:cat>
          <c:val>
            <c:numRef>
              <c:f>Sheet1!$H$2:$H$4</c:f>
              <c:numCache>
                <c:formatCode>General</c:formatCode>
                <c:ptCount val="3"/>
                <c:pt idx="0">
                  <c:v>3</c:v>
                </c:pt>
                <c:pt idx="1">
                  <c:v>20</c:v>
                </c:pt>
                <c:pt idx="2">
                  <c:v>8</c:v>
                </c:pt>
              </c:numCache>
            </c:numRef>
          </c:val>
          <c:extLst>
            <c:ext xmlns:c16="http://schemas.microsoft.com/office/drawing/2014/chart" uri="{C3380CC4-5D6E-409C-BE32-E72D297353CC}">
              <c16:uniqueId val="{00000006-F094-4925-A830-1A887DFBFAC1}"/>
            </c:ext>
          </c:extLst>
        </c:ser>
        <c:dLbls>
          <c:showLegendKey val="0"/>
          <c:showVal val="0"/>
          <c:showCatName val="0"/>
          <c:showSerName val="0"/>
          <c:showPercent val="0"/>
          <c:showBubbleSize val="0"/>
        </c:dLbls>
        <c:gapWidth val="50"/>
        <c:overlap val="100"/>
        <c:axId val="1987628847"/>
        <c:axId val="450428416"/>
      </c:barChart>
      <c:catAx>
        <c:axId val="1987628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282828"/>
                </a:solidFill>
                <a:latin typeface="+mn-lt"/>
                <a:ea typeface="+mn-ea"/>
                <a:cs typeface="+mn-cs"/>
              </a:defRPr>
            </a:pPr>
            <a:endParaRPr lang="en-US"/>
          </a:p>
        </c:txPr>
        <c:crossAx val="450428416"/>
        <c:crosses val="autoZero"/>
        <c:auto val="1"/>
        <c:lblAlgn val="ctr"/>
        <c:lblOffset val="100"/>
        <c:noMultiLvlLbl val="0"/>
      </c:catAx>
      <c:valAx>
        <c:axId val="450428416"/>
        <c:scaling>
          <c:orientation val="minMax"/>
        </c:scaling>
        <c:delete val="0"/>
        <c:axPos val="l"/>
        <c:majorGridlines>
          <c:spPr>
            <a:ln w="12700" cap="flat" cmpd="sng" algn="ctr">
              <a:solidFill>
                <a:srgbClr val="282828"/>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628847"/>
        <c:crosses val="autoZero"/>
        <c:crossBetween val="between"/>
      </c:valAx>
      <c:spPr>
        <a:noFill/>
        <a:ln w="22225">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B_D0A0D1CB.xml><?xml version="1.0" encoding="utf-8"?>
<p188:cmLst xmlns:a="http://schemas.openxmlformats.org/drawingml/2006/main" xmlns:r="http://schemas.openxmlformats.org/officeDocument/2006/relationships" xmlns:p188="http://schemas.microsoft.com/office/powerpoint/2018/8/main">
  <p188:cm id="{D70AF96E-F897-4CD5-9C43-BAEE5E7B87E9}" authorId="{63B6DCC2-6E3F-E942-E47F-82AA26D5F018}" created="2023-12-11T13:26:10.096">
    <pc:sldMkLst xmlns:pc="http://schemas.microsoft.com/office/powerpoint/2013/main/command">
      <pc:docMk/>
      <pc:sldMk cId="3500200395" sldId="267"/>
    </pc:sldMkLst>
    <p188:txBody>
      <a:bodyPr/>
      <a:lstStyle/>
      <a:p>
        <a:r>
          <a:rPr lang="en-GB"/>
          <a:t>This content slide is to put in format as per the design guidelines. For experiment, this is standard content. Refer the share point for design guidelines</a:t>
        </a:r>
      </a:p>
    </p188:txBody>
  </p188:cm>
</p188:cmLst>
</file>

<file path=ppt/comments/modernComment_11C_EE8B4C81.xml><?xml version="1.0" encoding="utf-8"?>
<p188:cmLst xmlns:a="http://schemas.openxmlformats.org/drawingml/2006/main" xmlns:r="http://schemas.openxmlformats.org/officeDocument/2006/relationships" xmlns:p188="http://schemas.microsoft.com/office/powerpoint/2018/8/main">
  <p188:cm id="{1C76F515-7C8B-4C09-91B3-05F813889B9E}" authorId="{63B6DCC2-6E3F-E942-E47F-82AA26D5F018}" created="2023-12-12T04:17:57.826">
    <pc:sldMkLst xmlns:pc="http://schemas.microsoft.com/office/powerpoint/2013/main/command">
      <pc:docMk/>
      <pc:sldMk cId="4002106497" sldId="284"/>
    </pc:sldMkLst>
    <p188:txBody>
      <a:bodyPr/>
      <a:lstStyle/>
      <a:p>
        <a:r>
          <a:rPr lang="en-GB"/>
          <a:t>This slide would pull the three - four key industry drivers. Source for this section would be IBIS report or Industry articles or websites of top 5 companies in the industry related to the client.</a:t>
        </a:r>
      </a:p>
    </p188:txBody>
  </p188:cm>
</p188:cmLst>
</file>

<file path=ppt/comments/modernComment_122_A872E680.xml><?xml version="1.0" encoding="utf-8"?>
<p188:cmLst xmlns:a="http://schemas.openxmlformats.org/drawingml/2006/main" xmlns:r="http://schemas.openxmlformats.org/officeDocument/2006/relationships" xmlns:p188="http://schemas.microsoft.com/office/powerpoint/2018/8/main">
  <p188:cm id="{10FD24FA-72F0-446E-B61E-68F14B1813DD}" authorId="{63B6DCC2-6E3F-E942-E47F-82AA26D5F018}" created="2023-12-11T13:24:35.510">
    <pc:sldMkLst xmlns:pc="http://schemas.microsoft.com/office/powerpoint/2013/main/command">
      <pc:docMk/>
      <pc:sldMk cId="2826102400" sldId="290"/>
    </pc:sldMkLst>
    <p188:txBody>
      <a:bodyPr/>
      <a:lstStyle/>
      <a:p>
        <a:r>
          <a:rPr lang="en-GB"/>
          <a:t>Background should relate to either the location of the client's head office or any of the product and service offered by them.</a:t>
        </a:r>
      </a:p>
    </p188:txBody>
  </p188:cm>
  <p188:cm id="{B47A09A0-2454-4376-B007-8F940A5FB81E}" authorId="{63B6DCC2-6E3F-E942-E47F-82AA26D5F018}" created="2023-12-11T13:24:53.076">
    <pc:sldMkLst xmlns:pc="http://schemas.microsoft.com/office/powerpoint/2013/main/command">
      <pc:docMk/>
      <pc:sldMk cId="2826102400" sldId="290"/>
    </pc:sldMkLst>
    <p188:txBody>
      <a:bodyPr/>
      <a:lstStyle/>
      <a:p>
        <a:r>
          <a:rPr lang="en-GB"/>
          <a:t>Source of permissible background pictures to be updated</a:t>
        </a:r>
      </a:p>
    </p188:txBody>
  </p188:cm>
  <p188:cm id="{2B05834B-4C5F-43CF-A1E6-142E5CBBC438}" authorId="{63B6DCC2-6E3F-E942-E47F-82AA26D5F018}" created="2023-12-12T02:55:05.854">
    <pc:sldMkLst xmlns:pc="http://schemas.microsoft.com/office/powerpoint/2013/main/command">
      <pc:docMk/>
      <pc:sldMk cId="2826102400" sldId="290"/>
    </pc:sldMkLst>
    <p188:txBody>
      <a:bodyPr/>
      <a:lstStyle/>
      <a:p>
        <a:r>
          <a:rPr lang="en-GB"/>
          <a:t>The latest template design guidelines should be picked from the sharepoint.</a:t>
        </a:r>
      </a:p>
    </p188:txBody>
  </p188:cm>
  <p188:cm id="{DD143A2A-7094-456D-A90B-B0DE4ADE11B0}" authorId="{63B6DCC2-6E3F-E942-E47F-82AA26D5F018}" created="2023-12-12T06:36:18.881">
    <pc:sldMkLst xmlns:pc="http://schemas.microsoft.com/office/powerpoint/2013/main/command">
      <pc:docMk/>
      <pc:sldMk cId="2826102400" sldId="290"/>
    </pc:sldMkLst>
    <p188:txBody>
      <a:bodyPr/>
      <a:lstStyle/>
      <a:p>
        <a:r>
          <a:rPr lang="en-GB"/>
          <a:t>Also, Instead of Corporate &amp; Institutional banking it should say 'Commercial Banking'</a:t>
        </a:r>
      </a:p>
    </p188:txBody>
  </p188:cm>
</p188:cmLst>
</file>

<file path=ppt/comments/modernComment_1EA_F85DEB8C.xml><?xml version="1.0" encoding="utf-8"?>
<p188:cmLst xmlns:a="http://schemas.openxmlformats.org/drawingml/2006/main" xmlns:r="http://schemas.openxmlformats.org/officeDocument/2006/relationships" xmlns:p188="http://schemas.microsoft.com/office/powerpoint/2018/8/main">
  <p188:cm id="{3E704287-D1B2-4304-A226-4E35F4838A06}" authorId="{63B6DCC2-6E3F-E942-E47F-82AA26D5F018}" created="2023-12-12T02:41:30.123">
    <pc:sldMkLst xmlns:pc="http://schemas.microsoft.com/office/powerpoint/2013/main/command">
      <pc:docMk/>
      <pc:sldMk cId="4166904716" sldId="490"/>
    </pc:sldMkLst>
    <p188:txBody>
      <a:bodyPr/>
      <a:lstStyle/>
      <a:p>
        <a:r>
          <a:rPr lang="en-GB"/>
          <a:t>This is disclaimer slide for the contents which is publicly available, generic and does not propose any product with term sheet. Content slides available in pdf at sharepoint. Gen AI is suppose to fetch the contents and create the slide without any modification in content</a:t>
        </a:r>
      </a:p>
    </p188:txBody>
  </p188:cm>
</p188:cmLst>
</file>

<file path=ppt/comments/modernComment_238_A5371200.xml><?xml version="1.0" encoding="utf-8"?>
<p188:cmLst xmlns:a="http://schemas.openxmlformats.org/drawingml/2006/main" xmlns:r="http://schemas.openxmlformats.org/officeDocument/2006/relationships" xmlns:p188="http://schemas.microsoft.com/office/powerpoint/2018/8/main">
  <p188:cm id="{45A4EC90-409A-4CE6-A0C8-73481411EC52}" authorId="{63B6DCC2-6E3F-E942-E47F-82AA26D5F018}" created="2023-12-11T12:16:47.624">
    <pc:sldMkLst xmlns:pc="http://schemas.microsoft.com/office/powerpoint/2013/main/command">
      <pc:docMk/>
      <pc:sldMk cId="2771849728" sldId="568"/>
    </pc:sldMkLst>
    <p188:txBody>
      <a:bodyPr/>
      <a:lstStyle/>
      <a:p>
        <a:r>
          <a:rPr lang="en-GB"/>
          <a:t>Gen AI would put the slide Introduction to LBG from sharepoint. Content should be same as at source and not edited.</a:t>
        </a:r>
      </a:p>
    </p188:txBody>
  </p188:cm>
</p188:cmLst>
</file>

<file path=ppt/comments/modernComment_277_6FA527B2.xml><?xml version="1.0" encoding="utf-8"?>
<p188:cmLst xmlns:a="http://schemas.openxmlformats.org/drawingml/2006/main" xmlns:r="http://schemas.openxmlformats.org/officeDocument/2006/relationships" xmlns:p188="http://schemas.microsoft.com/office/powerpoint/2018/8/main">
  <p188:cm id="{95785CDE-9C23-42C2-8E6E-26CB5D553EB5}" authorId="{63B6DCC2-6E3F-E942-E47F-82AA26D5F018}" created="2023-12-11T12:14:46.535">
    <pc:sldMkLst xmlns:pc="http://schemas.microsoft.com/office/powerpoint/2013/main/command">
      <pc:docMk/>
      <pc:sldMk cId="1873094578" sldId="631"/>
    </pc:sldMkLst>
    <p188:txBody>
      <a:bodyPr/>
      <a:lstStyle/>
      <a:p>
        <a:r>
          <a:rPr lang="en-GB"/>
          <a:t>Gen AI would fetch Your Local Team at lloyds template from the share point for this slide. For experiment the name, job title, email ID and mobile would be mock data pertaining to the team pitching for transaction banking opportunity. </a:t>
        </a:r>
      </a:p>
    </p188:txBody>
  </p188:cm>
  <p188:cm id="{24C118F5-9D8D-465A-B811-74803E84F90F}" authorId="{63B6DCC2-6E3F-E942-E47F-82AA26D5F018}" created="2023-12-12T06:11:04.968">
    <pc:sldMkLst xmlns:pc="http://schemas.microsoft.com/office/powerpoint/2013/main/command">
      <pc:docMk/>
      <pc:sldMk cId="1873094578" sldId="631"/>
    </pc:sldMkLst>
    <p188:txBody>
      <a:bodyPr/>
      <a:lstStyle/>
      <a:p>
        <a:r>
          <a:rPr lang="en-GB"/>
          <a:t>Need to ascertain how to source the image.</a:t>
        </a:r>
      </a:p>
    </p188:txBody>
  </p188:cm>
</p188:cmLst>
</file>

<file path=ppt/comments/modernComment_288_82DDA2D8.xml><?xml version="1.0" encoding="utf-8"?>
<p188:cmLst xmlns:a="http://schemas.openxmlformats.org/drawingml/2006/main" xmlns:r="http://schemas.openxmlformats.org/officeDocument/2006/relationships" xmlns:p188="http://schemas.microsoft.com/office/powerpoint/2018/8/main">
  <p188:cm id="{A0A2A328-A8D6-4B32-A75C-E39726AE0342}" authorId="{63B6DCC2-6E3F-E942-E47F-82AA26D5F018}" created="2023-12-12T02:19:26.251">
    <pc:sldMkLst xmlns:pc="http://schemas.microsoft.com/office/powerpoint/2013/main/command">
      <pc:docMk/>
      <pc:sldMk cId="2683258485" sldId="648"/>
    </pc:sldMkLst>
    <p188:txBody>
      <a:bodyPr/>
      <a:lstStyle/>
      <a:p>
        <a:r>
          <a:rPr lang="en-GB"/>
          <a:t>These are standard product specialization slides available in pdf at sharepoint.</a:t>
        </a:r>
      </a:p>
    </p188:txBody>
  </p188:cm>
</p188:cmLst>
</file>

<file path=ppt/comments/modernComment_299_7EFCFC6A.xml><?xml version="1.0" encoding="utf-8"?>
<p188:cmLst xmlns:a="http://schemas.openxmlformats.org/drawingml/2006/main" xmlns:r="http://schemas.openxmlformats.org/officeDocument/2006/relationships" xmlns:p188="http://schemas.microsoft.com/office/powerpoint/2018/8/main">
  <p188:cm id="{63D52086-C9C4-41F1-981E-8AC0B1BF58B4}" authorId="{63B6DCC2-6E3F-E942-E47F-82AA26D5F018}" created="2023-12-11T13:47:54.858">
    <pc:sldMkLst xmlns:pc="http://schemas.microsoft.com/office/powerpoint/2013/main/command">
      <pc:docMk/>
      <pc:sldMk cId="2130508906" sldId="665"/>
    </pc:sldMkLst>
    <p188:txBody>
      <a:bodyPr/>
      <a:lstStyle/>
      <a:p>
        <a:r>
          <a:rPr lang="en-GB"/>
          <a:t>Need to put the latest content</a:t>
        </a:r>
      </a:p>
    </p188:txBody>
  </p188:cm>
</p188:cmLst>
</file>

<file path=ppt/comments/modernComment_2E4_C8D80771.xml><?xml version="1.0" encoding="utf-8"?>
<p188:cmLst xmlns:a="http://schemas.openxmlformats.org/drawingml/2006/main" xmlns:r="http://schemas.openxmlformats.org/officeDocument/2006/relationships" xmlns:p188="http://schemas.microsoft.com/office/powerpoint/2018/8/main">
  <p188:cm id="{55A0F105-7B13-46B7-97CE-A3D4CFDBCA12}" authorId="{63B6DCC2-6E3F-E942-E47F-82AA26D5F018}" created="2023-12-11T14:05:16.511">
    <pc:sldMkLst xmlns:pc="http://schemas.microsoft.com/office/powerpoint/2013/main/command">
      <pc:docMk/>
      <pc:sldMk cId="3369600881" sldId="740"/>
    </pc:sldMkLst>
    <p188:replyLst>
      <p188:reply id="{8733FC26-6925-40D2-9060-F1130EB0D330}" authorId="{63B6DCC2-6E3F-E942-E47F-82AA26D5F018}" created="2023-12-12T10:26:57.756">
        <p188:txBody>
          <a:bodyPr/>
          <a:lstStyle/>
          <a:p>
            <a:r>
              <a:rPr lang="en-GB"/>
              <a:t>Not available on sharepoint.</a:t>
            </a:r>
          </a:p>
        </p188:txBody>
      </p188:reply>
    </p188:replyLst>
    <p188:txBody>
      <a:bodyPr/>
      <a:lstStyle/>
      <a:p>
        <a:r>
          <a:rPr lang="en-GB"/>
          <a:t>Hardcoded</a:t>
        </a:r>
      </a:p>
    </p188:txBody>
  </p188:cm>
</p188:cmLst>
</file>

<file path=ppt/comments/modernComment_2FC_D8B064E3.xml><?xml version="1.0" encoding="utf-8"?>
<p188:cmLst xmlns:a="http://schemas.openxmlformats.org/drawingml/2006/main" xmlns:r="http://schemas.openxmlformats.org/officeDocument/2006/relationships" xmlns:p188="http://schemas.microsoft.com/office/powerpoint/2018/8/main">
  <p188:cm id="{893CF63E-87DC-4C4C-BFF6-52C340FA555D}" authorId="{63B6DCC2-6E3F-E942-E47F-82AA26D5F018}" created="2023-12-12T04:41:24.689">
    <pc:sldMkLst xmlns:pc="http://schemas.microsoft.com/office/powerpoint/2013/main/command">
      <pc:docMk/>
      <pc:sldMk cId="3635438819" sldId="764"/>
    </pc:sldMkLst>
    <p188:txBody>
      <a:bodyPr/>
      <a:lstStyle/>
      <a:p>
        <a:r>
          <a:rPr lang="en-GB"/>
          <a:t>The company overview section provides a summary view of the client’s business, customer segment, years of establishment, product and services offered, client’s vision and mission, strategic outlook in next couple of years in 200 words.
Source of this information is client website, client annual report for last 2 years.</a:t>
        </a:r>
      </a:p>
    </p188:txBody>
  </p188:cm>
  <p188:cm id="{0DBB60BF-FDFF-4165-8644-70AE43328F71}" authorId="{63B6DCC2-6E3F-E942-E47F-82AA26D5F018}" created="2023-12-12T04:43:21.985">
    <ac:txMkLst xmlns:ac="http://schemas.microsoft.com/office/drawing/2013/main/command">
      <pc:docMk xmlns:pc="http://schemas.microsoft.com/office/powerpoint/2013/main/command"/>
      <pc:sldMk xmlns:pc="http://schemas.microsoft.com/office/powerpoint/2013/main/command" cId="3635438819" sldId="764"/>
      <ac:spMk id="25" creationId="{F1763848-41C7-6467-D9DB-D80B94A08CD4}"/>
      <ac:txMk cp="0" len="125">
        <ac:context len="127" hash="1956319198"/>
      </ac:txMk>
    </ac:txMkLst>
    <p188:txBody>
      <a:bodyPr/>
      <a:lstStyle/>
      <a:p>
        <a:r>
          <a:rPr lang="en-GB"/>
          <a:t>The company overview  section presents the latest revenue numbers, Profit before tax, profit after tax and networth number. Also show the YoY growth/de-growth numbers 
Source for this section is Full circ and latest annual statement of the company </a:t>
        </a:r>
      </a:p>
    </p188:txBody>
  </p188:cm>
</p188:cmLst>
</file>

<file path=ppt/comments/modernComment_331_B417414.xml><?xml version="1.0" encoding="utf-8"?>
<p188:cmLst xmlns:a="http://schemas.openxmlformats.org/drawingml/2006/main" xmlns:r="http://schemas.openxmlformats.org/officeDocument/2006/relationships" xmlns:p188="http://schemas.microsoft.com/office/powerpoint/2018/8/main">
  <p188:cm id="{D4258535-463A-4216-BE95-D3C4DA1EB2C9}" authorId="{63B6DCC2-6E3F-E942-E47F-82AA26D5F018}" created="2023-12-12T03:07:05.571">
    <pc:sldMkLst xmlns:pc="http://schemas.microsoft.com/office/powerpoint/2013/main/command">
      <pc:docMk/>
      <pc:sldMk cId="188838932" sldId="817"/>
    </pc:sldMkLst>
    <p188:txBody>
      <a:bodyPr/>
      <a:lstStyle/>
      <a:p>
        <a:r>
          <a:rPr lang="en-GB"/>
          <a:t>Currently this section is static with pitch deck being focused on creating an overview of ESG financing market and LBG ESG solution with intent to provide high level view of ESG market and ESG solutions.</a:t>
        </a:r>
      </a:p>
    </p188:txBody>
  </p188:cm>
</p188:cmLst>
</file>

<file path=ppt/comments/modernComment_334_6B11B644.xml><?xml version="1.0" encoding="utf-8"?>
<p188:cmLst xmlns:a="http://schemas.openxmlformats.org/drawingml/2006/main" xmlns:r="http://schemas.openxmlformats.org/officeDocument/2006/relationships" xmlns:p188="http://schemas.microsoft.com/office/powerpoint/2018/8/main">
  <p188:cm id="{34AF65CC-7604-4AEE-A9B1-CE998E31B415}" authorId="{63B6DCC2-6E3F-E942-E47F-82AA26D5F018}" created="2023-12-12T02:35:00.530">
    <pc:sldMkLst xmlns:pc="http://schemas.microsoft.com/office/powerpoint/2013/main/command">
      <pc:docMk/>
      <pc:sldMk cId="1796322884" sldId="820"/>
    </pc:sldMkLst>
    <p188:txBody>
      <a:bodyPr/>
      <a:lstStyle/>
      <a:p>
        <a:r>
          <a:rPr lang="en-GB"/>
          <a:t>Currently this section is static with pitch deck being focussed on creating a deck for insurance sector client with intent to explore Transaction Banking opportunities with the client.</a:t>
        </a:r>
      </a:p>
    </p188:txBody>
  </p188:cm>
</p188:cmLst>
</file>

<file path=ppt/comments/modernComment_33B_7C6024DE.xml><?xml version="1.0" encoding="utf-8"?>
<p188:cmLst xmlns:a="http://schemas.openxmlformats.org/drawingml/2006/main" xmlns:r="http://schemas.openxmlformats.org/officeDocument/2006/relationships" xmlns:p188="http://schemas.microsoft.com/office/powerpoint/2018/8/main">
  <p188:cm id="{37D29CEE-9BD6-461E-8556-72863F953F5A}" authorId="{63B6DCC2-6E3F-E942-E47F-82AA26D5F018}" created="2023-12-12T02:20:52.547">
    <pc:sldMkLst xmlns:pc="http://schemas.microsoft.com/office/powerpoint/2013/main/command">
      <pc:docMk/>
      <pc:sldMk cId="2086675678" sldId="827"/>
    </pc:sldMkLst>
    <p188:txBody>
      <a:bodyPr/>
      <a:lstStyle/>
      <a:p>
        <a:r>
          <a:rPr lang="en-GB"/>
          <a:t>These are standard CBO product content slides available in pdf at sharepoint. Gen AI is suppose to fetch the contents and create the slide without any modification in content</a:t>
        </a:r>
      </a:p>
    </p188:txBody>
  </p188:cm>
</p188:cmLst>
</file>

<file path=ppt/comments/modernComment_33C_F467F2B8.xml><?xml version="1.0" encoding="utf-8"?>
<p188:cmLst xmlns:a="http://schemas.openxmlformats.org/drawingml/2006/main" xmlns:r="http://schemas.openxmlformats.org/officeDocument/2006/relationships" xmlns:p188="http://schemas.microsoft.com/office/powerpoint/2018/8/main">
  <p188:cm id="{A17E7B3A-0748-4675-84A8-1A9B623846F5}" authorId="{63B6DCC2-6E3F-E942-E47F-82AA26D5F018}" created="2023-12-12T02:21:00.453">
    <pc:sldMkLst xmlns:pc="http://schemas.microsoft.com/office/powerpoint/2013/main/command">
      <pc:docMk/>
      <pc:sldMk cId="4100453048" sldId="828"/>
    </pc:sldMkLst>
    <p188:txBody>
      <a:bodyPr/>
      <a:lstStyle/>
      <a:p>
        <a:r>
          <a:rPr lang="en-GB"/>
          <a:t>These are standard CBO product content slides available in pdf at sharepoint. Gen AI is suppose to fetch the contents and create the slide without any modification in content</a:t>
        </a:r>
      </a:p>
    </p188:txBody>
  </p188:cm>
</p188:cmLst>
</file>

<file path=ppt/comments/modernComment_33D_61D2F506.xml><?xml version="1.0" encoding="utf-8"?>
<p188:cmLst xmlns:a="http://schemas.openxmlformats.org/drawingml/2006/main" xmlns:r="http://schemas.openxmlformats.org/officeDocument/2006/relationships" xmlns:p188="http://schemas.microsoft.com/office/powerpoint/2018/8/main">
  <p188:cm id="{38BFDE35-C60E-483C-A134-E30646C26F38}" authorId="{63B6DCC2-6E3F-E942-E47F-82AA26D5F018}" created="2023-12-12T02:30:29.437">
    <pc:sldMkLst xmlns:pc="http://schemas.microsoft.com/office/powerpoint/2013/main/command">
      <pc:docMk/>
      <pc:sldMk cId="1641215238" sldId="829"/>
    </pc:sldMkLst>
    <p188:txBody>
      <a:bodyPr/>
      <a:lstStyle/>
      <a:p>
        <a:r>
          <a:rPr lang="en-GB"/>
          <a:t>These are standard Insurance sector embedded payments product content slides available in pdf at sharepoint. Gen AI is suppose to fetch the contents and create the slide without any modification in content</a:t>
        </a:r>
      </a:p>
    </p188:txBody>
  </p188:cm>
</p188:cmLst>
</file>

<file path=ppt/comments/modernComment_33E_E482F7F5.xml><?xml version="1.0" encoding="utf-8"?>
<p188:cmLst xmlns:a="http://schemas.openxmlformats.org/drawingml/2006/main" xmlns:r="http://schemas.openxmlformats.org/officeDocument/2006/relationships" xmlns:p188="http://schemas.microsoft.com/office/powerpoint/2018/8/main">
  <p188:cm id="{2B49E0AF-9D95-45DD-9C67-E427FBF4E595}" authorId="{63B6DCC2-6E3F-E942-E47F-82AA26D5F018}" created="2023-12-12T02:30:35.778">
    <pc:sldMkLst xmlns:pc="http://schemas.microsoft.com/office/powerpoint/2013/main/command">
      <pc:docMk/>
      <pc:sldMk cId="3833788405" sldId="830"/>
    </pc:sldMkLst>
    <p188:txBody>
      <a:bodyPr/>
      <a:lstStyle/>
      <a:p>
        <a:r>
          <a:rPr lang="en-GB"/>
          <a:t>These are standard Insurance sector embedded payments product content slides available in pdf at sharepoint. Gen AI is suppose to fetch the contents and create the slide without any modification in content</a:t>
        </a:r>
      </a:p>
    </p188:txBody>
  </p188:cm>
</p188:cmLst>
</file>

<file path=ppt/comments/modernComment_33F_3C23D7DE.xml><?xml version="1.0" encoding="utf-8"?>
<p188:cmLst xmlns:a="http://schemas.openxmlformats.org/drawingml/2006/main" xmlns:r="http://schemas.openxmlformats.org/officeDocument/2006/relationships" xmlns:p188="http://schemas.microsoft.com/office/powerpoint/2018/8/main">
  <p188:cm id="{6D6D4701-A376-4A30-9190-D50E702AB609}" authorId="{63B6DCC2-6E3F-E942-E47F-82AA26D5F018}" created="2023-12-12T02:30:44.281">
    <pc:sldMkLst xmlns:pc="http://schemas.microsoft.com/office/powerpoint/2013/main/command">
      <pc:docMk/>
      <pc:sldMk cId="1008981982" sldId="831"/>
    </pc:sldMkLst>
    <p188:txBody>
      <a:bodyPr/>
      <a:lstStyle/>
      <a:p>
        <a:r>
          <a:rPr lang="en-GB"/>
          <a:t>These are standard Insurance sector embedded payments product content slides available in pdf at sharepoint. Gen AI is suppose to fetch the contents and create the slide without any modification in content</a:t>
        </a:r>
      </a:p>
    </p188:txBody>
  </p188:cm>
</p188:cmLst>
</file>

<file path=ppt/comments/modernComment_340_824427FD.xml><?xml version="1.0" encoding="utf-8"?>
<p188:cmLst xmlns:a="http://schemas.openxmlformats.org/drawingml/2006/main" xmlns:r="http://schemas.openxmlformats.org/officeDocument/2006/relationships" xmlns:p188="http://schemas.microsoft.com/office/powerpoint/2018/8/main">
  <p188:cm id="{64062115-78C7-4795-9CC5-C0A668619AD0}" authorId="{63B6DCC2-6E3F-E942-E47F-82AA26D5F018}" created="2023-12-12T02:30:49.953">
    <pc:sldMkLst xmlns:pc="http://schemas.microsoft.com/office/powerpoint/2013/main/command">
      <pc:docMk/>
      <pc:sldMk cId="2185504765" sldId="832"/>
    </pc:sldMkLst>
    <p188:txBody>
      <a:bodyPr/>
      <a:lstStyle/>
      <a:p>
        <a:r>
          <a:rPr lang="en-GB"/>
          <a:t>These are standard Insurance sector embedded payments product content slides available in pdf at sharepoint. Gen AI is suppose to fetch the contents and create the slide without any modification in content</a:t>
        </a:r>
      </a:p>
    </p188:txBody>
  </p188:cm>
</p188:cmLst>
</file>

<file path=ppt/comments/modernComment_341_512ED1AB.xml><?xml version="1.0" encoding="utf-8"?>
<p188:cmLst xmlns:a="http://schemas.openxmlformats.org/drawingml/2006/main" xmlns:r="http://schemas.openxmlformats.org/officeDocument/2006/relationships" xmlns:p188="http://schemas.microsoft.com/office/powerpoint/2018/8/main">
  <p188:cm id="{6EA0AFD9-128C-4A81-966C-6F336DCEEDE0}" authorId="{63B6DCC2-6E3F-E942-E47F-82AA26D5F018}" created="2023-12-12T02:30:57.015">
    <pc:sldMkLst xmlns:pc="http://schemas.microsoft.com/office/powerpoint/2013/main/command">
      <pc:docMk/>
      <pc:sldMk cId="1362022827" sldId="833"/>
    </pc:sldMkLst>
    <p188:txBody>
      <a:bodyPr/>
      <a:lstStyle/>
      <a:p>
        <a:r>
          <a:rPr lang="en-GB"/>
          <a:t>These are standard Insurance sector embedded payments product content slides available in pdf at sharepoint. Gen AI is suppose to fetch the contents and create the slide without any modification in content</a:t>
        </a:r>
      </a:p>
    </p188:txBody>
  </p188:cm>
</p188:cmLst>
</file>

<file path=ppt/comments/modernComment_342_9B3D7BAE.xml><?xml version="1.0" encoding="utf-8"?>
<p188:cmLst xmlns:a="http://schemas.openxmlformats.org/drawingml/2006/main" xmlns:r="http://schemas.openxmlformats.org/officeDocument/2006/relationships" xmlns:p188="http://schemas.microsoft.com/office/powerpoint/2018/8/main">
  <p188:cm id="{797F2DD9-146D-459B-9364-5F334D4B1E72}" authorId="{63B6DCC2-6E3F-E942-E47F-82AA26D5F018}" created="2023-12-12T03:09:40.805">
    <pc:sldMkLst xmlns:pc="http://schemas.microsoft.com/office/powerpoint/2013/main/command">
      <pc:docMk/>
      <pc:sldMk cId="2604497838" sldId="834"/>
    </pc:sldMkLst>
    <p188:txBody>
      <a:bodyPr/>
      <a:lstStyle/>
      <a:p>
        <a:r>
          <a:rPr lang="en-GB"/>
          <a:t>This is standard LBG ESG solution slide, content is available in pdf at sharepoint. Gen AI is suppose to fetch the contents and create the slide without any modification in content</a:t>
        </a:r>
      </a:p>
    </p188:txBody>
  </p188:cm>
</p188:cmLst>
</file>

<file path=ppt/comments/modernComment_343_2F326070.xml><?xml version="1.0" encoding="utf-8"?>
<p188:cmLst xmlns:a="http://schemas.openxmlformats.org/drawingml/2006/main" xmlns:r="http://schemas.openxmlformats.org/officeDocument/2006/relationships" xmlns:p188="http://schemas.microsoft.com/office/powerpoint/2018/8/main">
  <p188:cm id="{DED74254-CE0C-4ACC-95F3-4966919631A9}" authorId="{63B6DCC2-6E3F-E942-E47F-82AA26D5F018}" created="2023-12-12T03:08:02.180">
    <pc:sldMkLst xmlns:pc="http://schemas.microsoft.com/office/powerpoint/2013/main/command">
      <pc:docMk/>
      <pc:sldMk cId="791830640" sldId="835"/>
    </pc:sldMkLst>
    <p188:txBody>
      <a:bodyPr/>
      <a:lstStyle/>
      <a:p>
        <a:r>
          <a:rPr lang="en-GB"/>
          <a:t>These are standard ESG Financing market overview slide, content is available in pdf at sharepoint. Gen AI is suppose to fetch the contents and create the slide without any modification in content</a:t>
        </a:r>
      </a:p>
    </p188:txBody>
  </p188:cm>
</p188:cmLst>
</file>

<file path=ppt/comments/modernComment_344_7B69EDF1.xml><?xml version="1.0" encoding="utf-8"?>
<p188:cmLst xmlns:a="http://schemas.openxmlformats.org/drawingml/2006/main" xmlns:r="http://schemas.openxmlformats.org/officeDocument/2006/relationships" xmlns:p188="http://schemas.microsoft.com/office/powerpoint/2018/8/main">
  <p188:cm id="{A9E8880B-2E11-4AFE-B1C3-2EA2A000461E}" authorId="{63B6DCC2-6E3F-E942-E47F-82AA26D5F018}" created="2023-12-12T03:09:05.008">
    <pc:sldMkLst xmlns:pc="http://schemas.microsoft.com/office/powerpoint/2013/main/command">
      <pc:docMk/>
      <pc:sldMk cId="2070539761" sldId="836"/>
    </pc:sldMkLst>
    <p188:txBody>
      <a:bodyPr/>
      <a:lstStyle/>
      <a:p>
        <a:r>
          <a:rPr lang="en-GB"/>
          <a:t>This is standard Recent LBG transactions in ESG financing market slide, content is available in pdf at sharepoint. Gen AI is suppose to fetch the contents and create the slide without any modification in content</a:t>
        </a:r>
      </a:p>
    </p188:txBody>
  </p188:cm>
</p188:cmLst>
</file>

<file path=ppt/comments/modernComment_345_E776B348.xml><?xml version="1.0" encoding="utf-8"?>
<p188:cmLst xmlns:a="http://schemas.openxmlformats.org/drawingml/2006/main" xmlns:r="http://schemas.openxmlformats.org/officeDocument/2006/relationships" xmlns:p188="http://schemas.microsoft.com/office/powerpoint/2018/8/main">
  <p188:cm id="{0A07934C-9644-494E-A728-C1B1859EF89A}" authorId="{63B6DCC2-6E3F-E942-E47F-82AA26D5F018}" created="2023-12-12T03:25:54.941">
    <ac:deMkLst xmlns:ac="http://schemas.microsoft.com/office/drawing/2013/main/command">
      <pc:docMk xmlns:pc="http://schemas.microsoft.com/office/powerpoint/2013/main/command"/>
      <pc:sldMk xmlns:pc="http://schemas.microsoft.com/office/powerpoint/2013/main/command" cId="3883316040" sldId="837"/>
      <ac:spMk id="11" creationId="{4FF0AAE7-B1D7-AA39-AF00-E727127446D1}"/>
    </ac:deMkLst>
    <p188:txBody>
      <a:bodyPr/>
      <a:lstStyle/>
      <a:p>
        <a:r>
          <a:rPr lang="en-GB"/>
          <a:t>Key Industry Parameter section would pull 4-5 key Industry parameters, history growth   CAGR or predicted CAGR like business, revenue, employees, profit, profit margins, market size or any other industry specific parameter. Source for this section would be IBIS report or Industry articles.</a:t>
        </a:r>
      </a:p>
    </p188:txBody>
  </p188:cm>
  <p188:cm id="{16C78CF4-8A12-40F8-9326-2AB67286EB14}" authorId="{63B6DCC2-6E3F-E942-E47F-82AA26D5F018}" created="2023-12-12T03:33:10.455">
    <pc:sldMkLst xmlns:pc="http://schemas.microsoft.com/office/powerpoint/2013/main/command">
      <pc:docMk/>
      <pc:sldMk cId="3883316040" sldId="837"/>
    </pc:sldMkLst>
    <p188:txBody>
      <a:bodyPr/>
      <a:lstStyle/>
      <a:p>
        <a:r>
          <a:rPr lang="en-GB"/>
          <a:t>Industry overview/outlook provide a summary of Key Industry highlights, recent social, economical, environmental, regulatory, political challenges faced by the industry or trends which are influencing the growth/de-growth. 
Source for this slide would be IBIS industry reports or Google search on Industry specific articles, websites of the top three- four largest companies in the industry. </a:t>
        </a:r>
      </a:p>
    </p188:txBody>
  </p188:cm>
</p188:cmLst>
</file>

<file path=ppt/comments/modernComment_346_1F44D122.xml><?xml version="1.0" encoding="utf-8"?>
<p188:cmLst xmlns:a="http://schemas.openxmlformats.org/drawingml/2006/main" xmlns:r="http://schemas.openxmlformats.org/officeDocument/2006/relationships" xmlns:p188="http://schemas.microsoft.com/office/powerpoint/2018/8/main">
  <p188:cm id="{3A04EFE5-EF9E-46F6-96E2-BF8BF1289A38}" authorId="{63B6DCC2-6E3F-E942-E47F-82AA26D5F018}" created="2023-12-12T04:29:03.441">
    <pc:sldMkLst xmlns:pc="http://schemas.microsoft.com/office/powerpoint/2013/main/command">
      <pc:docMk/>
      <pc:sldMk cId="524603682" sldId="838"/>
    </pc:sldMkLst>
    <p188:txBody>
      <a:bodyPr/>
      <a:lstStyle/>
      <a:p>
        <a:r>
          <a:rPr lang="en-GB"/>
          <a:t>This slide would present the competitive forces in the industry categorized under four heading Market concentration, Entry Barriers, Substitutes and Buyer and Supplier Power. Source for this section would be IBIS report or Industry articles.</a:t>
        </a:r>
      </a:p>
    </p188:txBody>
  </p188:cm>
  <p188:cm id="{A418E35E-88F9-4182-85EC-8DF3EF7F9508}" authorId="{63B6DCC2-6E3F-E942-E47F-82AA26D5F018}" created="2023-12-12T11:22:13.804">
    <pc:sldMkLst xmlns:pc="http://schemas.microsoft.com/office/powerpoint/2013/main/command">
      <pc:docMk/>
      <pc:sldMk cId="524603682" sldId="838"/>
    </pc:sldMkLst>
    <p188:txBody>
      <a:bodyPr/>
      <a:lstStyle/>
      <a:p>
        <a:r>
          <a:rPr lang="en-GB"/>
          <a:t>The information should be provided in  bullet points</a:t>
        </a:r>
      </a:p>
    </p188:txBody>
  </p188:cm>
</p188:cmLst>
</file>

<file path=ppt/comments/modernComment_34A_442279CC.xml><?xml version="1.0" encoding="utf-8"?>
<p188:cmLst xmlns:a="http://schemas.openxmlformats.org/drawingml/2006/main" xmlns:r="http://schemas.openxmlformats.org/officeDocument/2006/relationships" xmlns:p188="http://schemas.microsoft.com/office/powerpoint/2018/8/main">
  <p188:cm id="{228E10F0-7879-4936-8459-319335D4F6EE}" authorId="{63B6DCC2-6E3F-E942-E47F-82AA26D5F018}" created="2023-12-12T04:56:02.964">
    <ac:deMkLst xmlns:ac="http://schemas.microsoft.com/office/drawing/2013/main/command">
      <pc:docMk xmlns:pc="http://schemas.microsoft.com/office/powerpoint/2013/main/command"/>
      <pc:sldMk xmlns:pc="http://schemas.microsoft.com/office/powerpoint/2013/main/command" cId="1143110092" sldId="842"/>
      <ac:grpSpMk id="11" creationId="{F0D30857-4D58-481F-AB9F-6D64DF3C6C7A}"/>
    </ac:deMkLst>
    <p188:txBody>
      <a:bodyPr/>
      <a:lstStyle/>
      <a:p>
        <a:r>
          <a:rPr lang="en-GB"/>
          <a:t>The Revenue Trend section presents the last 3 years revenue numbers and YoY revenue growth rate and provide a key insights/comments on the reasons for revenue trend.
Source for this section is Full circ and annual statement for the revenue and trend analysis.</a:t>
        </a:r>
      </a:p>
    </p188:txBody>
  </p188:cm>
  <p188:cm id="{2B47884D-9D68-4979-9728-A3B8CC182503}" authorId="{63B6DCC2-6E3F-E942-E47F-82AA26D5F018}" created="2023-12-12T04:56:41.871">
    <ac:txMkLst xmlns:ac="http://schemas.microsoft.com/office/drawing/2013/main/command">
      <pc:docMk xmlns:pc="http://schemas.microsoft.com/office/powerpoint/2013/main/command"/>
      <pc:sldMk xmlns:pc="http://schemas.microsoft.com/office/powerpoint/2013/main/command" cId="1143110092" sldId="842"/>
      <ac:spMk id="26" creationId="{2F70E153-13C6-9813-D4AB-038284F2574B}"/>
      <ac:txMk cp="1" len="136">
        <ac:context len="138" hash="3603022110"/>
      </ac:txMk>
    </ac:txMkLst>
    <p188:txBody>
      <a:bodyPr/>
      <a:lstStyle/>
      <a:p>
        <a:r>
          <a:rPr lang="en-GB"/>
          <a:t>The Profit Trend presents the last 3 years of profit, and rate of profit growth. Key insights/ comments from Annual reports on the profit/ profit growth.
Source for this section is Full circ and annual statement for the profit and trend analysis.</a:t>
        </a:r>
      </a:p>
    </p188:txBody>
  </p188:cm>
</p188:cmLst>
</file>

<file path=ppt/comments/modernComment_34B_98EEBC00.xml><?xml version="1.0" encoding="utf-8"?>
<p188:cmLst xmlns:a="http://schemas.openxmlformats.org/drawingml/2006/main" xmlns:r="http://schemas.openxmlformats.org/officeDocument/2006/relationships" xmlns:p188="http://schemas.microsoft.com/office/powerpoint/2018/8/main">
  <p188:cm id="{8EA9EBCE-1850-449D-A700-A905D6BC0F92}" authorId="{63B6DCC2-6E3F-E942-E47F-82AA26D5F018}" created="2023-12-12T04:17:57.826">
    <pc:sldMkLst xmlns:pc="http://schemas.microsoft.com/office/powerpoint/2013/main/command">
      <pc:docMk/>
      <pc:sldMk cId="4002106497" sldId="284"/>
    </pc:sldMkLst>
    <p188:txBody>
      <a:bodyPr/>
      <a:lstStyle/>
      <a:p>
        <a:r>
          <a:rPr lang="en-GB"/>
          <a:t>This slide would pull the four key points from LBG website on how LBG can support/ or has supported or LBG capabilities and strength.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hdr" sz="quarter"/>
          </p:nvPr>
        </p:nvSpPr>
        <p:spPr bwMode="auto">
          <a:xfrm>
            <a:off x="0" y="0"/>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0" rIns="91422" bIns="45710" numCol="1" anchor="t" anchorCtr="0" compatLnSpc="1">
            <a:prstTxWarp prst="textNoShape">
              <a:avLst/>
            </a:prstTxWarp>
          </a:bodyPr>
          <a:lstStyle>
            <a:lvl1pPr>
              <a:defRPr sz="1200">
                <a:solidFill>
                  <a:schemeClr val="tx1"/>
                </a:solidFill>
              </a:defRPr>
            </a:lvl1pPr>
          </a:lstStyle>
          <a:p>
            <a:endParaRPr lang="en-US"/>
          </a:p>
        </p:txBody>
      </p:sp>
      <p:sp>
        <p:nvSpPr>
          <p:cNvPr id="50179" name="Rectangle 3"/>
          <p:cNvSpPr>
            <a:spLocks noGrp="1" noChangeArrowheads="1"/>
          </p:cNvSpPr>
          <p:nvPr>
            <p:ph type="dt" sz="quarter" idx="1"/>
          </p:nvPr>
        </p:nvSpPr>
        <p:spPr bwMode="auto">
          <a:xfrm>
            <a:off x="3849688" y="0"/>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0" rIns="91422" bIns="45710" numCol="1" anchor="t" anchorCtr="0" compatLnSpc="1">
            <a:prstTxWarp prst="textNoShape">
              <a:avLst/>
            </a:prstTxWarp>
          </a:bodyPr>
          <a:lstStyle>
            <a:lvl1pPr algn="r">
              <a:defRPr sz="1200">
                <a:solidFill>
                  <a:schemeClr val="tx1"/>
                </a:solidFill>
              </a:defRPr>
            </a:lvl1pPr>
          </a:lstStyle>
          <a:p>
            <a:endParaRPr lang="en-US"/>
          </a:p>
        </p:txBody>
      </p:sp>
      <p:sp>
        <p:nvSpPr>
          <p:cNvPr id="50180" name="Rectangle 4"/>
          <p:cNvSpPr>
            <a:spLocks noGrp="1" noChangeArrowheads="1"/>
          </p:cNvSpPr>
          <p:nvPr>
            <p:ph type="ftr" sz="quarter" idx="2"/>
          </p:nvPr>
        </p:nvSpPr>
        <p:spPr bwMode="auto">
          <a:xfrm>
            <a:off x="0" y="9428242"/>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0" rIns="91422" bIns="45710" numCol="1" anchor="b" anchorCtr="0" compatLnSpc="1">
            <a:prstTxWarp prst="textNoShape">
              <a:avLst/>
            </a:prstTxWarp>
          </a:bodyPr>
          <a:lstStyle>
            <a:lvl1pPr>
              <a:defRPr sz="1200">
                <a:solidFill>
                  <a:schemeClr val="tx1"/>
                </a:solidFill>
              </a:defRPr>
            </a:lvl1pPr>
          </a:lstStyle>
          <a:p>
            <a:endParaRPr lang="en-US"/>
          </a:p>
        </p:txBody>
      </p:sp>
      <p:sp>
        <p:nvSpPr>
          <p:cNvPr id="50181" name="Rectangle 5"/>
          <p:cNvSpPr>
            <a:spLocks noGrp="1" noChangeArrowheads="1"/>
          </p:cNvSpPr>
          <p:nvPr>
            <p:ph type="sldNum" sz="quarter" idx="3"/>
          </p:nvPr>
        </p:nvSpPr>
        <p:spPr bwMode="auto">
          <a:xfrm>
            <a:off x="3849688" y="9428242"/>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2" tIns="45710" rIns="91422" bIns="45710" numCol="1" anchor="b" anchorCtr="0" compatLnSpc="1">
            <a:prstTxWarp prst="textNoShape">
              <a:avLst/>
            </a:prstTxWarp>
          </a:bodyPr>
          <a:lstStyle>
            <a:lvl1pPr algn="r">
              <a:defRPr sz="1200">
                <a:solidFill>
                  <a:schemeClr val="tx1"/>
                </a:solidFill>
              </a:defRPr>
            </a:lvl1pPr>
          </a:lstStyle>
          <a:p>
            <a:fld id="{2EAB7B22-AA60-4BC5-9D4B-0672BCFAE497}" type="slidenum">
              <a:rPr lang="en-US"/>
              <a:pPr/>
              <a:t>‹#›</a:t>
            </a:fld>
            <a:endParaRPr lang="en-US"/>
          </a:p>
        </p:txBody>
      </p:sp>
    </p:spTree>
    <p:extLst>
      <p:ext uri="{BB962C8B-B14F-4D97-AF65-F5344CB8AC3E}">
        <p14:creationId xmlns:p14="http://schemas.microsoft.com/office/powerpoint/2010/main" val="26440245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5" tIns="45641" rIns="91285" bIns="45641" numCol="1" anchor="t" anchorCtr="0" compatLnSpc="1">
            <a:prstTxWarp prst="textNoShape">
              <a:avLst/>
            </a:prstTxWarp>
          </a:bodyPr>
          <a:lstStyle>
            <a:lvl1pPr defTabSz="912813">
              <a:defRPr sz="1200">
                <a:solidFill>
                  <a:schemeClr val="tx1"/>
                </a:solidFill>
              </a:defRPr>
            </a:lvl1pPr>
          </a:lstStyle>
          <a:p>
            <a:endParaRPr lang="en-US"/>
          </a:p>
        </p:txBody>
      </p:sp>
      <p:sp>
        <p:nvSpPr>
          <p:cNvPr id="12291" name="Rectangle 3"/>
          <p:cNvSpPr>
            <a:spLocks noGrp="1" noChangeArrowheads="1"/>
          </p:cNvSpPr>
          <p:nvPr>
            <p:ph type="dt" idx="1"/>
          </p:nvPr>
        </p:nvSpPr>
        <p:spPr bwMode="auto">
          <a:xfrm>
            <a:off x="3849688" y="0"/>
            <a:ext cx="2946400" cy="4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5" tIns="45641" rIns="91285" bIns="45641" numCol="1" anchor="t" anchorCtr="0" compatLnSpc="1">
            <a:prstTxWarp prst="textNoShape">
              <a:avLst/>
            </a:prstTxWarp>
          </a:bodyPr>
          <a:lstStyle>
            <a:lvl1pPr algn="r" defTabSz="912813">
              <a:defRPr sz="1200">
                <a:solidFill>
                  <a:schemeClr val="tx1"/>
                </a:solidFill>
              </a:defRPr>
            </a:lvl1pPr>
          </a:lstStyle>
          <a:p>
            <a:endParaRPr lang="en-US"/>
          </a:p>
        </p:txBody>
      </p:sp>
      <p:sp>
        <p:nvSpPr>
          <p:cNvPr id="37892" name="Rectangle 4"/>
          <p:cNvSpPr>
            <a:spLocks noGrp="1" noRot="1" noChangeAspect="1" noChangeArrowheads="1" noTextEdit="1"/>
          </p:cNvSpPr>
          <p:nvPr>
            <p:ph type="sldImg" idx="2"/>
          </p:nvPr>
        </p:nvSpPr>
        <p:spPr bwMode="auto">
          <a:xfrm>
            <a:off x="711200" y="744538"/>
            <a:ext cx="5376863"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3" name="Rectangle 5"/>
          <p:cNvSpPr>
            <a:spLocks noGrp="1" noChangeArrowheads="1"/>
          </p:cNvSpPr>
          <p:nvPr>
            <p:ph type="body" sz="quarter" idx="3"/>
          </p:nvPr>
        </p:nvSpPr>
        <p:spPr bwMode="auto">
          <a:xfrm>
            <a:off x="679450" y="4714122"/>
            <a:ext cx="5438775" cy="446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5" tIns="45641" rIns="91285" bIns="4564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294" name="Rectangle 6"/>
          <p:cNvSpPr>
            <a:spLocks noGrp="1" noChangeArrowheads="1"/>
          </p:cNvSpPr>
          <p:nvPr>
            <p:ph type="ftr" sz="quarter" idx="4"/>
          </p:nvPr>
        </p:nvSpPr>
        <p:spPr bwMode="auto">
          <a:xfrm>
            <a:off x="0" y="9429830"/>
            <a:ext cx="2946400" cy="49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5" tIns="45641" rIns="91285" bIns="45641" numCol="1" anchor="b" anchorCtr="0" compatLnSpc="1">
            <a:prstTxWarp prst="textNoShape">
              <a:avLst/>
            </a:prstTxWarp>
          </a:bodyPr>
          <a:lstStyle>
            <a:lvl1pPr defTabSz="912813">
              <a:defRPr sz="1200">
                <a:solidFill>
                  <a:schemeClr val="tx1"/>
                </a:solidFill>
              </a:defRPr>
            </a:lvl1pPr>
          </a:lstStyle>
          <a:p>
            <a:endParaRPr lang="en-US"/>
          </a:p>
        </p:txBody>
      </p:sp>
      <p:sp>
        <p:nvSpPr>
          <p:cNvPr id="12295" name="Rectangle 7"/>
          <p:cNvSpPr>
            <a:spLocks noGrp="1" noChangeArrowheads="1"/>
          </p:cNvSpPr>
          <p:nvPr>
            <p:ph type="sldNum" sz="quarter" idx="5"/>
          </p:nvPr>
        </p:nvSpPr>
        <p:spPr bwMode="auto">
          <a:xfrm>
            <a:off x="3849688" y="9429830"/>
            <a:ext cx="2946400" cy="49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85" tIns="45641" rIns="91285" bIns="45641" numCol="1" anchor="b" anchorCtr="0" compatLnSpc="1">
            <a:prstTxWarp prst="textNoShape">
              <a:avLst/>
            </a:prstTxWarp>
          </a:bodyPr>
          <a:lstStyle>
            <a:lvl1pPr algn="r" defTabSz="912813">
              <a:defRPr sz="1200">
                <a:solidFill>
                  <a:schemeClr val="tx1"/>
                </a:solidFill>
              </a:defRPr>
            </a:lvl1pPr>
          </a:lstStyle>
          <a:p>
            <a:fld id="{42F9C0B6-8563-4DA7-AEFA-5291962F0274}" type="slidenum">
              <a:rPr lang="en-GB"/>
              <a:pPr/>
              <a:t>‹#›</a:t>
            </a:fld>
            <a:endParaRPr lang="en-GB"/>
          </a:p>
        </p:txBody>
      </p:sp>
    </p:spTree>
    <p:extLst>
      <p:ext uri="{BB962C8B-B14F-4D97-AF65-F5344CB8AC3E}">
        <p14:creationId xmlns:p14="http://schemas.microsoft.com/office/powerpoint/2010/main" val="1713947623"/>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171" algn="l" rtl="0" fontAlgn="base">
      <a:spcBef>
        <a:spcPct val="30000"/>
      </a:spcBef>
      <a:spcAft>
        <a:spcPct val="0"/>
      </a:spcAft>
      <a:defRPr sz="1200" kern="1200">
        <a:solidFill>
          <a:schemeClr val="tx1"/>
        </a:solidFill>
        <a:latin typeface="Arial" charset="0"/>
        <a:ea typeface="+mn-ea"/>
        <a:cs typeface="+mn-cs"/>
      </a:defRPr>
    </a:lvl2pPr>
    <a:lvl3pPr marL="914342" algn="l" rtl="0" fontAlgn="base">
      <a:spcBef>
        <a:spcPct val="30000"/>
      </a:spcBef>
      <a:spcAft>
        <a:spcPct val="0"/>
      </a:spcAft>
      <a:defRPr sz="1200" kern="1200">
        <a:solidFill>
          <a:schemeClr val="tx1"/>
        </a:solidFill>
        <a:latin typeface="Arial" charset="0"/>
        <a:ea typeface="+mn-ea"/>
        <a:cs typeface="+mn-cs"/>
      </a:defRPr>
    </a:lvl3pPr>
    <a:lvl4pPr marL="1371513" algn="l" rtl="0" fontAlgn="base">
      <a:spcBef>
        <a:spcPct val="30000"/>
      </a:spcBef>
      <a:spcAft>
        <a:spcPct val="0"/>
      </a:spcAft>
      <a:defRPr sz="1200" kern="1200">
        <a:solidFill>
          <a:schemeClr val="tx1"/>
        </a:solidFill>
        <a:latin typeface="Arial" charset="0"/>
        <a:ea typeface="+mn-ea"/>
        <a:cs typeface="+mn-cs"/>
      </a:defRPr>
    </a:lvl4pPr>
    <a:lvl5pPr marL="1828684" algn="l" rtl="0" fontAlgn="base">
      <a:spcBef>
        <a:spcPct val="30000"/>
      </a:spcBef>
      <a:spcAft>
        <a:spcPct val="0"/>
      </a:spcAft>
      <a:defRPr sz="1200" kern="1200">
        <a:solidFill>
          <a:schemeClr val="tx1"/>
        </a:solidFill>
        <a:latin typeface="Arial" charset="0"/>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loydsbanking.sharepoint.com/:p:/r/sites/CIC%20New/_layouts/15/Doc.aspx?sourcedoc=%7BA494F259-968B-4379-854A-54D5713BF93A%7D&amp;file=PPT%20Template%20-%20Downloadable%20File%2020231207.pptx&amp;action=edit&amp;mobileredirect=tru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4%2E%20Group%20and%20CIB%2F4d%2E%20Corporate%20and%20Institutional%20Banking%2F4d%2E%20CIB%2020231109%2Epdf&amp;viewid=efedde20%2D87d4%2D4aed%2Dbe8c%2D3a069fd80dbb&amp;parent=%2Fsites%2FCIC%20New%2FPresentation%20team%20%20slide%20gallery%2F04%2E%20Group%20and%20CIB%2F4d%2E%20Corporate%20and%20Institutional%20Bank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d%2E%20Commercial%20Banking%20Online%20%28CBO%29%2F05d%2E%20CBO%2020230621%2Epdf&amp;viewid=efedde20%2D87d4%2D4aed%2Dbe8c%2D3a069fd80dbb&amp;parent=%2Fsites%2FCIC%20New%2FPresentation%20team%20%20slide%20gallery%2F05%2E%20Cash%20Management%2F05d%2E%20Commercial%20Banking%20Online%20%28CBO%2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d%2E%20Commercial%20Banking%20Online%20%28CBO%29%2F05d%2E%20CBO%2020230621%2Epdf&amp;viewid=efedde20%2D87d4%2D4aed%2Dbe8c%2D3a069fd80dbb&amp;parent=%2Fsites%2FCIC%20New%2FPresentation%20team%20%20slide%20gallery%2F05%2E%20Cash%20Management%2F05d%2E%20Commercial%20Banking%20Online%20%28CBO%2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b%2E%20Embedded%20Payments%2F05ba%2E%20Embedded%20Payments%20Overview%20SECTORS%2F05ba%2E%20Embedded%20Payments%20Overview%20SECTORS%2020231127%2Epdf&amp;viewid=efedde20%2D87d4%2D4aed%2Dbe8c%2D3a069fd80dbb&amp;parent=%2Fsites%2FCIC%20New%2FPresentation%20team%20%20slide%20gallery%2F05%2E%20Cash%20Management%2F05b%2E%20Embedded%20Payments%2F05ba%2E%20Embedded%20Payments%20Overview%20SECTOR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b%2E%20Embedded%20Payments%2F05ba%2E%20Embedded%20Payments%20Overview%20SECTORS%2F05ba%2E%20Embedded%20Payments%20Overview%20SECTORS%2020231127%2Epdf&amp;viewid=efedde20%2D87d4%2D4aed%2Dbe8c%2D3a069fd80dbb&amp;parent=%2Fsites%2FCIC%20New%2FPresentation%20team%20%20slide%20gallery%2F05%2E%20Cash%20Management%2F05b%2E%20Embedded%20Payments%2F05ba%2E%20Embedded%20Payments%20Overview%20SECTOR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b%2E%20Embedded%20Payments%2F05ba%2E%20Embedded%20Payments%20Overview%20SECTORS%2F05ba%2E%20Embedded%20Payments%20Overview%20SECTORS%2020231127%2Epdf&amp;viewid=efedde20%2D87d4%2D4aed%2Dbe8c%2D3a069fd80dbb&amp;parent=%2Fsites%2FCIC%20New%2FPresentation%20team%20%20slide%20gallery%2F05%2E%20Cash%20Management%2F05b%2E%20Embedded%20Payments%2F05ba%2E%20Embedded%20Payments%20Overview%20SECTOR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b%2E%20Embedded%20Payments%2F05ba%2E%20Embedded%20Payments%20Overview%20SECTORS%2F05ba%2E%20Embedded%20Payments%20Overview%20SECTORS%2020231127%2Epdf&amp;viewid=efedde20%2D87d4%2D4aed%2Dbe8c%2D3a069fd80dbb&amp;parent=%2Fsites%2FCIC%20New%2FPresentation%20team%20%20slide%20gallery%2F05%2E%20Cash%20Management%2F05b%2E%20Embedded%20Payments%2F05ba%2E%20Embedded%20Payments%20Overview%20SECTOR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5%2E%20Cash%20Management%2F05b%2E%20Embedded%20Payments%2F05ba%2E%20Embedded%20Payments%20Overview%20SECTORS%2F05ba%2E%20Embedded%20Payments%20Overview%20SECTORS%2020231127%2Epdf&amp;viewid=efedde20%2D87d4%2D4aed%2Dbe8c%2D3a069fd80dbb&amp;parent=%2Fsites%2FCIC%20New%2FPresentation%20team%20%20slide%20gallery%2F05%2E%20Cash%20Management%2F05b%2E%20Embedded%20Payments%2F05ba%2E%20Embedded%20Payments%20Overview%20SECTO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loydsbanking.sharepoint.com/:p:/r/sites/CIC%20New/_layouts/15/Doc.aspx?sourcedoc=%7BA494F259-968B-4379-854A-54D5713BF93A%7D&amp;file=PPT%20Template%20-%20Downloadable%20File%2020231207.pptx&amp;action=edit&amp;mobileredirect=tru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9%2E%20ESG%2F09a%2E%20ESG%20Finance%2C%20Products%2C%20and%20Propositions%2020231012%2Epdf&amp;viewid=efedde20%2D87d4%2D4aed%2Dbe8c%2D3a069fd80dbb&amp;parent=%2Fsites%2FCIC%20New%2FPresentation%20team%20%20slide%20gallery%2F09%2E%20ES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9%2E%20ESG%2F09a%2E%20ESG%20Finance%2C%20Products%2C%20and%20Propositions%2020231012%2Epdf&amp;viewid=efedde20%2D87d4%2D4aed%2Dbe8c%2D3a069fd80dbb&amp;parent=%2Fsites%2FCIC%20New%2FPresentation%20team%20%20slide%20gallery%2F09%2E%20ES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9%2E%20ESG%2F09a%2E%20ESG%20Finance%2C%20Products%2C%20and%20Propositions%2020231012%2Epdf&amp;viewid=efedde20%2D87d4%2D4aed%2Dbe8c%2D3a069fd80dbb&amp;parent=%2Fsites%2FCIC%20New%2FPresentation%20team%20%20slide%20gallery%2F09%2E%20ES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2%2E%20Disclaimers%2F02a%2E%20Lloyds%20Bank%20Disclaimers%2020231109%2Epdf&amp;viewid=efedde20%2D87d4%2D4aed%2Dbe8c%2D3a069fd80dbb&amp;parent=%2Fsites%2FCIC%20New%2FPresentation%20team%20%20slide%20gallery%2F02%2E%20Disclaim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loydsbanking.sharepoint.com/sites/CIC%20New/Presentation%20team%20%20slide%20gallery/Forms/AllItems.aspx?id=%2Fsites%2FCIC%20New%2FPresentation%20team%20%20slide%20gallery%2F04%2E%20Group%20and%20CIB%2F4c%2E%20LLoyds%20Banking%20Group%2F4c%2E%20512023%20LBG%2020231201%2Epdf&amp;viewid=efedde20%2D87d4%2D4aed%2Dbe8c%2D3a069fd80dbb&amp;parent=%2Fsites%2FCIC%20New%2FPresentation%20team%20%20slide%20gallery%2F04%2E%20Group%20and%20CIB%2F4c%2E%20LLoyds%20Banking%20Grou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loydsbanking.sharepoint.com/:p:/r/sites/CIC%20New/_layouts/15/Doc.aspx?sourcedoc=%7BA494F259-968B-4379-854A-54D5713BF93A%7D&amp;file=PPT%20Template%20-%20Downloadable%20File%2020231207.pptx&amp;action=edit&amp;mobileredirect=tru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lloydsbanking.sharepoint.com/sites/CIC%20New/Presentation%20team%20%20slide%20gallery/Forms/AllItems.aspx?id=%2Fsites%2FCIC%20New%2FPresentation%20team%20%20slide%20gallery%2F04%2E%20Group%20and%20CIB%2F4a%2E%20Team%20Templates%2F4a%2E%20Team%20Templates%2020231109%2Epdf&amp;viewid=efedde20%2D87d4%2D4aed%2Dbe8c%2D3a069fd80dbb&amp;parent=%2Fsites%2FCIC%20New%2FPresentation%20team%20%20slide%20gallery%2F04%2E%20Group%20and%20CIB%2F4a%2E%20Team%20Templat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Template Design guidelines - </a:t>
            </a:r>
            <a:r>
              <a:rPr lang="en-US" dirty="0">
                <a:hlinkClick r:id="rId3"/>
              </a:rPr>
              <a:t>PPT Template - Downloadable File 20231207.pptx (sharepoint.com)</a:t>
            </a:r>
            <a:endParaRPr lang="en-GB" dirty="0"/>
          </a:p>
        </p:txBody>
      </p:sp>
    </p:spTree>
    <p:extLst>
      <p:ext uri="{BB962C8B-B14F-4D97-AF65-F5344CB8AC3E}">
        <p14:creationId xmlns:p14="http://schemas.microsoft.com/office/powerpoint/2010/main" val="1633805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Full </a:t>
            </a:r>
            <a:r>
              <a:rPr lang="en-IN" dirty="0" err="1"/>
              <a:t>circl</a:t>
            </a:r>
            <a:r>
              <a:rPr lang="en-IN" dirty="0"/>
              <a:t> PDF</a:t>
            </a:r>
          </a:p>
          <a:p>
            <a:r>
              <a:rPr lang="en-IN" dirty="0"/>
              <a:t>Website</a:t>
            </a:r>
          </a:p>
          <a:p>
            <a:r>
              <a:rPr lang="en-IN" dirty="0"/>
              <a:t>3 Annual reports per company</a:t>
            </a:r>
            <a:endParaRPr lang="en-GB" dirty="0"/>
          </a:p>
        </p:txBody>
      </p:sp>
    </p:spTree>
    <p:extLst>
      <p:ext uri="{BB962C8B-B14F-4D97-AF65-F5344CB8AC3E}">
        <p14:creationId xmlns:p14="http://schemas.microsoft.com/office/powerpoint/2010/main" val="794797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2813" rtl="0" eaLnBrk="1" fontAlgn="base" latinLnBrk="0" hangingPunct="1">
              <a:lnSpc>
                <a:spcPct val="100000"/>
              </a:lnSpc>
              <a:spcBef>
                <a:spcPct val="0"/>
              </a:spcBef>
              <a:spcAft>
                <a:spcPct val="0"/>
              </a:spcAft>
              <a:buClrTx/>
              <a:buSzTx/>
              <a:buFontTx/>
              <a:buNone/>
              <a:tabLst/>
              <a:defRPr/>
            </a:pPr>
            <a:fld id="{999F7584-CA8B-41B0-B012-80861366925D}" type="slidenum">
              <a:rPr kumimoji="0" lang="en-GB" sz="12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16</a:t>
            </a:fld>
            <a:endParaRPr kumimoji="0" lang="en-GB" sz="12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397708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r>
              <a:rPr lang="en-IN" dirty="0"/>
              <a:t>Source of content -</a:t>
            </a:r>
            <a:r>
              <a:rPr lang="en-US" dirty="0">
                <a:hlinkClick r:id="rId3"/>
              </a:rPr>
              <a:t>Corporate Coverage - 4d. CIB 20231109.pdf - All Documents (sharepoint.com)</a:t>
            </a:r>
            <a:endParaRPr lang="en-GB" dirty="0"/>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18</a:t>
            </a:fld>
            <a:endParaRPr lang="en-GB">
              <a:solidFill>
                <a:prstClr val="black"/>
              </a:solidFill>
            </a:endParaRPr>
          </a:p>
        </p:txBody>
      </p:sp>
    </p:spTree>
    <p:extLst>
      <p:ext uri="{BB962C8B-B14F-4D97-AF65-F5344CB8AC3E}">
        <p14:creationId xmlns:p14="http://schemas.microsoft.com/office/powerpoint/2010/main" val="2429542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- 05d. CBO 20230621.pdf - All Documents (sharepoint.com)</a:t>
            </a:r>
            <a:endParaRPr lang="en-GB"/>
          </a:p>
          <a:p>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19</a:t>
            </a:fld>
            <a:endParaRPr lang="en-GB">
              <a:solidFill>
                <a:prstClr val="black"/>
              </a:solidFill>
            </a:endParaRPr>
          </a:p>
        </p:txBody>
      </p:sp>
    </p:spTree>
    <p:extLst>
      <p:ext uri="{BB962C8B-B14F-4D97-AF65-F5344CB8AC3E}">
        <p14:creationId xmlns:p14="http://schemas.microsoft.com/office/powerpoint/2010/main" val="255761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- 05d. CBO 20230621.pdf - All Documents (sharepoint.com)</a:t>
            </a:r>
            <a:endParaRPr lang="en-GB"/>
          </a:p>
          <a:p>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20</a:t>
            </a:fld>
            <a:endParaRPr lang="en-GB">
              <a:solidFill>
                <a:prstClr val="black"/>
              </a:solidFill>
            </a:endParaRPr>
          </a:p>
        </p:txBody>
      </p:sp>
    </p:spTree>
    <p:extLst>
      <p:ext uri="{BB962C8B-B14F-4D97-AF65-F5344CB8AC3E}">
        <p14:creationId xmlns:p14="http://schemas.microsoft.com/office/powerpoint/2010/main" val="245220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- 05ba. Embedded Payments Overview SECTORS 20231127.pdf - All Documents (sharepoint.com)</a:t>
            </a:r>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21</a:t>
            </a:fld>
            <a:endParaRPr lang="en-GB">
              <a:solidFill>
                <a:prstClr val="black"/>
              </a:solidFill>
            </a:endParaRPr>
          </a:p>
        </p:txBody>
      </p:sp>
    </p:spTree>
    <p:extLst>
      <p:ext uri="{BB962C8B-B14F-4D97-AF65-F5344CB8AC3E}">
        <p14:creationId xmlns:p14="http://schemas.microsoft.com/office/powerpoint/2010/main" val="2810491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- 05ba. Embedded Payments Overview SECTORS 20231127.pdf - All Documents (sharepoint.com)</a:t>
            </a:r>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22</a:t>
            </a:fld>
            <a:endParaRPr lang="en-GB">
              <a:solidFill>
                <a:prstClr val="black"/>
              </a:solidFill>
            </a:endParaRPr>
          </a:p>
        </p:txBody>
      </p:sp>
    </p:spTree>
    <p:extLst>
      <p:ext uri="{BB962C8B-B14F-4D97-AF65-F5344CB8AC3E}">
        <p14:creationId xmlns:p14="http://schemas.microsoft.com/office/powerpoint/2010/main" val="411936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- 05ba. Embedded Payments Overview SECTORS 20231127.pdf - All Documents (sharepoint.com)</a:t>
            </a:r>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23</a:t>
            </a:fld>
            <a:endParaRPr lang="en-GB">
              <a:solidFill>
                <a:prstClr val="black"/>
              </a:solidFill>
            </a:endParaRPr>
          </a:p>
        </p:txBody>
      </p:sp>
    </p:spTree>
    <p:extLst>
      <p:ext uri="{BB962C8B-B14F-4D97-AF65-F5344CB8AC3E}">
        <p14:creationId xmlns:p14="http://schemas.microsoft.com/office/powerpoint/2010/main" val="3877354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- 05ba. Embedded Payments Overview SECTORS 20231127.pdf - All Documents (sharepoint.com)</a:t>
            </a:r>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24</a:t>
            </a:fld>
            <a:endParaRPr lang="en-GB">
              <a:solidFill>
                <a:prstClr val="black"/>
              </a:solidFill>
            </a:endParaRPr>
          </a:p>
        </p:txBody>
      </p:sp>
    </p:spTree>
    <p:extLst>
      <p:ext uri="{BB962C8B-B14F-4D97-AF65-F5344CB8AC3E}">
        <p14:creationId xmlns:p14="http://schemas.microsoft.com/office/powerpoint/2010/main" val="3525266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22613" y="509588"/>
            <a:ext cx="3681412" cy="25495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of content - </a:t>
            </a:r>
            <a:r>
              <a:rPr lang="en-US">
                <a:hlinkClick r:id="rId3"/>
              </a:rPr>
              <a:t>Corporate Coverage - 05ba. Embedded Payments Overview SECTORS 20231127.pdf - All Documents (sharepoint.com)</a:t>
            </a:r>
            <a:endParaRPr lang="en-GB"/>
          </a:p>
        </p:txBody>
      </p:sp>
      <p:sp>
        <p:nvSpPr>
          <p:cNvPr id="4" name="Slide Number Placeholder 3"/>
          <p:cNvSpPr>
            <a:spLocks noGrp="1"/>
          </p:cNvSpPr>
          <p:nvPr>
            <p:ph type="sldNum" sz="quarter" idx="10"/>
          </p:nvPr>
        </p:nvSpPr>
        <p:spPr/>
        <p:txBody>
          <a:bodyPr/>
          <a:lstStyle/>
          <a:p>
            <a:pPr>
              <a:defRPr/>
            </a:pPr>
            <a:fld id="{A4055DBD-D7C3-4FF4-8D42-AFE60E81FE5A}" type="slidenum">
              <a:rPr lang="en-GB" smtClean="0">
                <a:solidFill>
                  <a:prstClr val="black"/>
                </a:solidFill>
              </a:rPr>
              <a:pPr>
                <a:defRPr/>
              </a:pPr>
              <a:t>25</a:t>
            </a:fld>
            <a:endParaRPr lang="en-GB">
              <a:solidFill>
                <a:prstClr val="black"/>
              </a:solidFill>
            </a:endParaRPr>
          </a:p>
        </p:txBody>
      </p:sp>
    </p:spTree>
    <p:extLst>
      <p:ext uri="{BB962C8B-B14F-4D97-AF65-F5344CB8AC3E}">
        <p14:creationId xmlns:p14="http://schemas.microsoft.com/office/powerpoint/2010/main" val="218891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dirty="0"/>
              <a:t>Template Design guidelines - </a:t>
            </a:r>
            <a:r>
              <a:rPr lang="en-US" dirty="0">
                <a:hlinkClick r:id="rId3"/>
              </a:rPr>
              <a:t>PPT Template - Downloadable File 20231207.pptx (sharepoint.com)</a:t>
            </a:r>
            <a:endParaRPr lang="en-GB" dirty="0"/>
          </a:p>
          <a:p>
            <a:endParaRPr lang="en-GB" dirty="0"/>
          </a:p>
        </p:txBody>
      </p:sp>
    </p:spTree>
    <p:extLst>
      <p:ext uri="{BB962C8B-B14F-4D97-AF65-F5344CB8AC3E}">
        <p14:creationId xmlns:p14="http://schemas.microsoft.com/office/powerpoint/2010/main" val="134840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Source - </a:t>
            </a:r>
            <a:r>
              <a:rPr lang="en-US">
                <a:hlinkClick r:id="rId3"/>
              </a:rPr>
              <a:t>Corporate Coverage - 09a. ESG Finance, Products, and Propositions 20231012.pdf - All Documents (sharepoint.com)</a:t>
            </a:r>
            <a:endParaRPr lang="en-GB"/>
          </a:p>
        </p:txBody>
      </p:sp>
    </p:spTree>
    <p:extLst>
      <p:ext uri="{BB962C8B-B14F-4D97-AF65-F5344CB8AC3E}">
        <p14:creationId xmlns:p14="http://schemas.microsoft.com/office/powerpoint/2010/main" val="8336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 </a:t>
            </a:r>
            <a:r>
              <a:rPr lang="en-US">
                <a:hlinkClick r:id="rId3"/>
              </a:rPr>
              <a:t>Corporate Coverage - 09a. ESG Finance, Products, and Propositions 20231012.pdf - All Documents (sharepoint.com)</a:t>
            </a:r>
            <a:endParaRPr lang="en-GB"/>
          </a:p>
          <a:p>
            <a:endParaRPr lang="en-GB"/>
          </a:p>
        </p:txBody>
      </p:sp>
    </p:spTree>
    <p:extLst>
      <p:ext uri="{BB962C8B-B14F-4D97-AF65-F5344CB8AC3E}">
        <p14:creationId xmlns:p14="http://schemas.microsoft.com/office/powerpoint/2010/main" val="387980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a:t>Source - </a:t>
            </a:r>
            <a:r>
              <a:rPr lang="en-US">
                <a:hlinkClick r:id="rId3"/>
              </a:rPr>
              <a:t>Corporate Coverage - 09a. ESG Finance, Products, and Propositions 20231012.pdf - All Documents (sharepoint.com)</a:t>
            </a:r>
            <a:endParaRPr lang="en-GB"/>
          </a:p>
          <a:p>
            <a:endParaRPr lang="en-GB"/>
          </a:p>
        </p:txBody>
      </p:sp>
    </p:spTree>
    <p:extLst>
      <p:ext uri="{BB962C8B-B14F-4D97-AF65-F5344CB8AC3E}">
        <p14:creationId xmlns:p14="http://schemas.microsoft.com/office/powerpoint/2010/main" val="2622948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Source - </a:t>
            </a:r>
            <a:r>
              <a:rPr lang="en-US">
                <a:hlinkClick r:id="rId3"/>
              </a:rPr>
              <a:t>Corporate Coverage - 02a. Lloyds Bank Disclaimers 20231109.pdf - All Documents (sharepoint.com)</a:t>
            </a:r>
            <a:endParaRPr lang="en-GB"/>
          </a:p>
        </p:txBody>
      </p:sp>
    </p:spTree>
    <p:extLst>
      <p:ext uri="{BB962C8B-B14F-4D97-AF65-F5344CB8AC3E}">
        <p14:creationId xmlns:p14="http://schemas.microsoft.com/office/powerpoint/2010/main" val="3524011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of slide - </a:t>
            </a:r>
            <a:r>
              <a:rPr lang="en-US" dirty="0">
                <a:hlinkClick r:id="rId3"/>
              </a:rPr>
              <a:t>Corporate Coverage - 4c. 512023 LBG 20231201.pdf - All Documents (sharepoint.com)</a:t>
            </a:r>
            <a:endParaRPr lang="en-GB" dirty="0"/>
          </a:p>
        </p:txBody>
      </p:sp>
    </p:spTree>
    <p:extLst>
      <p:ext uri="{BB962C8B-B14F-4D97-AF65-F5344CB8AC3E}">
        <p14:creationId xmlns:p14="http://schemas.microsoft.com/office/powerpoint/2010/main" val="133123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2F9C0B6-8563-4DA7-AEFA-5291962F0274}" type="slidenum">
              <a:rPr lang="en-GB" smtClean="0"/>
              <a:pPr/>
              <a:t>4</a:t>
            </a:fld>
            <a:endParaRPr lang="en-GB"/>
          </a:p>
        </p:txBody>
      </p:sp>
    </p:spTree>
    <p:extLst>
      <p:ext uri="{BB962C8B-B14F-4D97-AF65-F5344CB8AC3E}">
        <p14:creationId xmlns:p14="http://schemas.microsoft.com/office/powerpoint/2010/main" val="1118245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IN" dirty="0"/>
              <a:t>Template Design guidelines - </a:t>
            </a:r>
            <a:r>
              <a:rPr lang="en-US" dirty="0">
                <a:hlinkClick r:id="rId3"/>
              </a:rPr>
              <a:t>PPT Template - Downloadable File 20231207.pptx (sharepoint.com)</a:t>
            </a:r>
            <a:endParaRPr lang="en-GB" dirty="0"/>
          </a:p>
          <a:p>
            <a:r>
              <a:rPr lang="en-GB" dirty="0"/>
              <a:t>Team page template - </a:t>
            </a:r>
            <a:r>
              <a:rPr lang="en-US" dirty="0">
                <a:hlinkClick r:id="rId4"/>
              </a:rPr>
              <a:t>Corporate Coverage - 4a. Team Templates 20231109.pdf - All Documents (sharepoint.com)</a:t>
            </a:r>
            <a:endParaRPr lang="en-US" dirty="0"/>
          </a:p>
          <a:p>
            <a:endParaRPr lang="en-GB" dirty="0"/>
          </a:p>
        </p:txBody>
      </p:sp>
    </p:spTree>
    <p:extLst>
      <p:ext uri="{BB962C8B-B14F-4D97-AF65-F5344CB8AC3E}">
        <p14:creationId xmlns:p14="http://schemas.microsoft.com/office/powerpoint/2010/main" val="748562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IBIS report</a:t>
            </a:r>
          </a:p>
          <a:p>
            <a:r>
              <a:rPr lang="en-IN" dirty="0"/>
              <a:t>Link to websites of similar size companies in the industry to frame outlook.</a:t>
            </a:r>
          </a:p>
          <a:p>
            <a:r>
              <a:rPr lang="en-IN" dirty="0"/>
              <a:t>Any other data source.</a:t>
            </a:r>
            <a:endParaRPr lang="en-GB" dirty="0"/>
          </a:p>
        </p:txBody>
      </p:sp>
    </p:spTree>
    <p:extLst>
      <p:ext uri="{BB962C8B-B14F-4D97-AF65-F5344CB8AC3E}">
        <p14:creationId xmlns:p14="http://schemas.microsoft.com/office/powerpoint/2010/main" val="362070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Upload IBIS report</a:t>
            </a:r>
            <a:endParaRPr lang="en-GB" dirty="0"/>
          </a:p>
        </p:txBody>
      </p:sp>
      <p:sp>
        <p:nvSpPr>
          <p:cNvPr id="4" name="Slide Number Placeholder 3"/>
          <p:cNvSpPr>
            <a:spLocks noGrp="1"/>
          </p:cNvSpPr>
          <p:nvPr>
            <p:ph type="sldNum" sz="quarter" idx="5"/>
          </p:nvPr>
        </p:nvSpPr>
        <p:spPr/>
        <p:txBody>
          <a:bodyPr/>
          <a:lstStyle/>
          <a:p>
            <a:fld id="{999F7584-CA8B-41B0-B012-80861366925D}" type="slidenum">
              <a:rPr lang="en-GB" smtClean="0"/>
              <a:t>10</a:t>
            </a:fld>
            <a:endParaRPr lang="en-GB"/>
          </a:p>
        </p:txBody>
      </p:sp>
    </p:spTree>
    <p:extLst>
      <p:ext uri="{BB962C8B-B14F-4D97-AF65-F5344CB8AC3E}">
        <p14:creationId xmlns:p14="http://schemas.microsoft.com/office/powerpoint/2010/main" val="329570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817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Annual reports </a:t>
            </a:r>
          </a:p>
          <a:p>
            <a:r>
              <a:rPr lang="en-IN" dirty="0"/>
              <a:t>Websites link for the company.</a:t>
            </a:r>
          </a:p>
          <a:p>
            <a:r>
              <a:rPr lang="en-IN" dirty="0"/>
              <a:t>Full </a:t>
            </a:r>
            <a:r>
              <a:rPr lang="en-IN" dirty="0" err="1"/>
              <a:t>circl</a:t>
            </a:r>
            <a:endParaRPr lang="en-GB" dirty="0"/>
          </a:p>
        </p:txBody>
      </p:sp>
    </p:spTree>
    <p:extLst>
      <p:ext uri="{BB962C8B-B14F-4D97-AF65-F5344CB8AC3E}">
        <p14:creationId xmlns:p14="http://schemas.microsoft.com/office/powerpoint/2010/main" val="137421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3.xml"/><Relationship Id="rId1" Type="http://schemas.openxmlformats.org/officeDocument/2006/relationships/themeOverride" Target="../theme/themeOverride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3.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tags" Target="../tags/tag44.xml"/><Relationship Id="rId18" Type="http://schemas.openxmlformats.org/officeDocument/2006/relationships/tags" Target="../tags/tag49.xml"/><Relationship Id="rId3" Type="http://schemas.openxmlformats.org/officeDocument/2006/relationships/tags" Target="../tags/tag34.xml"/><Relationship Id="rId21" Type="http://schemas.openxmlformats.org/officeDocument/2006/relationships/tags" Target="../tags/tag52.xml"/><Relationship Id="rId7" Type="http://schemas.openxmlformats.org/officeDocument/2006/relationships/tags" Target="../tags/tag38.xml"/><Relationship Id="rId12" Type="http://schemas.openxmlformats.org/officeDocument/2006/relationships/tags" Target="../tags/tag43.xml"/><Relationship Id="rId17" Type="http://schemas.openxmlformats.org/officeDocument/2006/relationships/tags" Target="../tags/tag48.xml"/><Relationship Id="rId2" Type="http://schemas.openxmlformats.org/officeDocument/2006/relationships/tags" Target="../tags/tag33.xml"/><Relationship Id="rId16" Type="http://schemas.openxmlformats.org/officeDocument/2006/relationships/tags" Target="../tags/tag47.xml"/><Relationship Id="rId20" Type="http://schemas.openxmlformats.org/officeDocument/2006/relationships/tags" Target="../tags/tag51.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5" Type="http://schemas.openxmlformats.org/officeDocument/2006/relationships/tags" Target="../tags/tag46.xml"/><Relationship Id="rId10" Type="http://schemas.openxmlformats.org/officeDocument/2006/relationships/tags" Target="../tags/tag41.xml"/><Relationship Id="rId19" Type="http://schemas.openxmlformats.org/officeDocument/2006/relationships/tags" Target="../tags/tag50.xml"/><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tags" Target="../tags/tag45.xml"/><Relationship Id="rId22"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4.xml"/><Relationship Id="rId4" Type="http://schemas.openxmlformats.org/officeDocument/2006/relationships/tags" Target="../tags/tag5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8.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Master" Target="../slideMasters/slideMaster1.xml"/><Relationship Id="rId4" Type="http://schemas.openxmlformats.org/officeDocument/2006/relationships/tags" Target="../tags/tag2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SecondaryLogo" hidden="1"/>
          <p:cNvSpPr>
            <a:spLocks noChangeArrowheads="1"/>
          </p:cNvSpPr>
          <p:nvPr/>
        </p:nvSpPr>
        <p:spPr bwMode="auto">
          <a:xfrm>
            <a:off x="2289178" y="2306362"/>
            <a:ext cx="5326450" cy="1640438"/>
          </a:xfrm>
          <a:prstGeom prst="rect">
            <a:avLst/>
          </a:prstGeom>
          <a:noFill/>
          <a:ln w="15875" algn="ctr">
            <a:no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97" tIns="35997" rIns="35997" bIns="35997" anchor="ctr"/>
          <a:lstStyle/>
          <a:p>
            <a:pPr algn="ctr"/>
            <a:r>
              <a:rPr lang="en-GB" sz="1600">
                <a:solidFill>
                  <a:srgbClr val="777777"/>
                </a:solidFill>
              </a:rPr>
              <a:t>Client Logo</a:t>
            </a:r>
          </a:p>
        </p:txBody>
      </p:sp>
      <p:pic>
        <p:nvPicPr>
          <p:cNvPr id="16" name="Lloyds Logo" descr="LB_LOGO_RGB_CTR_PO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1470" y="5548313"/>
            <a:ext cx="164306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Title Border Bottom"/>
          <p:cNvCxnSpPr>
            <a:cxnSpLocks noChangeShapeType="1"/>
          </p:cNvCxnSpPr>
          <p:nvPr/>
        </p:nvCxnSpPr>
        <p:spPr bwMode="auto">
          <a:xfrm>
            <a:off x="2288578" y="4271963"/>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cxnSp>
        <p:nvCxnSpPr>
          <p:cNvPr id="14" name="Title Border Top"/>
          <p:cNvCxnSpPr>
            <a:cxnSpLocks noChangeShapeType="1"/>
          </p:cNvCxnSpPr>
          <p:nvPr/>
        </p:nvCxnSpPr>
        <p:spPr bwMode="auto">
          <a:xfrm>
            <a:off x="2288578" y="1981200"/>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pic>
        <p:nvPicPr>
          <p:cNvPr id="13" name="Logo Strapline" descr="SP_COMMERCIAL_RGB_POS_U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3186" y="760413"/>
            <a:ext cx="2479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cxnSp>
        <p:nvCxnSpPr>
          <p:cNvPr id="19" name="Default Line" hidden="1"/>
          <p:cNvCxnSpPr/>
          <p:nvPr/>
        </p:nvCxnSpPr>
        <p:spPr bwMode="auto">
          <a:xfrm>
            <a:off x="344502" y="-754143"/>
            <a:ext cx="1507787" cy="0"/>
          </a:xfrm>
          <a:prstGeom prst="line">
            <a:avLst/>
          </a:prstGeom>
          <a:noFill/>
          <a:ln w="6350" cap="flat" cmpd="sng" algn="ctr">
            <a:solidFill>
              <a:srgbClr val="6A737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Default Shape"/>
          <p:cNvSpPr>
            <a:spLocks noChangeArrowheads="1"/>
          </p:cNvSpPr>
          <p:nvPr>
            <p:custDataLst>
              <p:tags r:id="rId1"/>
            </p:custDataLst>
          </p:nvPr>
        </p:nvSpPr>
        <p:spPr bwMode="gray">
          <a:xfrm>
            <a:off x="344502" y="-667229"/>
            <a:ext cx="1507787" cy="299295"/>
          </a:xfrm>
          <a:prstGeom prst="rect">
            <a:avLst/>
          </a:prstGeom>
          <a:solidFill>
            <a:srgbClr val="006A4D"/>
          </a:solidFill>
          <a:ln w="0" algn="ctr">
            <a:solidFill>
              <a:srgbClr val="006A4D"/>
            </a:solidFill>
            <a:miter lim="800000"/>
            <a:headEnd/>
            <a:tailEnd/>
          </a:ln>
          <a:effectLst/>
        </p:spPr>
        <p:txBody>
          <a:bodyPr lIns="72000" tIns="72000" rIns="72000" bIns="72000" anchor="t" anchorCtr="0">
            <a:noAutofit/>
          </a:bodyPr>
          <a:lstStyle/>
          <a:p>
            <a:pPr algn="l">
              <a:spcAft>
                <a:spcPct val="0"/>
              </a:spcAft>
              <a:defRPr/>
            </a:pPr>
            <a:r>
              <a:rPr lang="en-GB" sz="1000">
                <a:solidFill>
                  <a:schemeClr val="bg1"/>
                </a:solidFill>
                <a:latin typeface="+mn-lt"/>
              </a:rPr>
              <a:t>Content</a:t>
            </a:r>
          </a:p>
        </p:txBody>
      </p:sp>
      <p:sp>
        <p:nvSpPr>
          <p:cNvPr id="21" name="Default Text Box"/>
          <p:cNvSpPr txBox="1"/>
          <p:nvPr/>
        </p:nvSpPr>
        <p:spPr>
          <a:xfrm>
            <a:off x="344490" y="-1033682"/>
            <a:ext cx="1468877" cy="153888"/>
          </a:xfrm>
          <a:prstGeom prst="rect">
            <a:avLst/>
          </a:prstGeom>
          <a:noFill/>
        </p:spPr>
        <p:txBody>
          <a:bodyPr wrap="square" lIns="0" tIns="0" rIns="0" bIns="0" rtlCol="0">
            <a:spAutoFit/>
          </a:bodyPr>
          <a:lstStyle/>
          <a:p>
            <a:pPr>
              <a:spcAft>
                <a:spcPts val="400"/>
              </a:spcAft>
            </a:pPr>
            <a:r>
              <a:rPr lang="en-GB" sz="1000">
                <a:solidFill>
                  <a:schemeClr val="tx1"/>
                </a:solidFill>
                <a:latin typeface="+mn-lt"/>
              </a:rPr>
              <a:t>Content</a:t>
            </a:r>
          </a:p>
        </p:txBody>
      </p:sp>
      <p:sp>
        <p:nvSpPr>
          <p:cNvPr id="22" name="Cover Title"/>
          <p:cNvSpPr>
            <a:spLocks noGrp="1"/>
          </p:cNvSpPr>
          <p:nvPr>
            <p:ph type="title" hasCustomPrompt="1"/>
          </p:nvPr>
        </p:nvSpPr>
        <p:spPr>
          <a:xfrm>
            <a:off x="2066400" y="4292599"/>
            <a:ext cx="5770800" cy="450000"/>
          </a:xfrm>
        </p:spPr>
        <p:txBody>
          <a:bodyPr anchor="ctr" anchorCtr="0">
            <a:noAutofit/>
          </a:bodyPr>
          <a:lstStyle>
            <a:lvl1pPr algn="ctr">
              <a:defRPr sz="1400" cap="none" baseline="0"/>
            </a:lvl1pPr>
          </a:lstStyle>
          <a:p>
            <a:r>
              <a:rPr lang="en-GB"/>
              <a:t>Click to add Presentation Title</a:t>
            </a:r>
          </a:p>
        </p:txBody>
      </p:sp>
      <p:sp>
        <p:nvSpPr>
          <p:cNvPr id="12" name="Cover Subtitle"/>
          <p:cNvSpPr>
            <a:spLocks noGrp="1"/>
          </p:cNvSpPr>
          <p:nvPr>
            <p:ph type="subTitle" idx="1" hasCustomPrompt="1"/>
          </p:nvPr>
        </p:nvSpPr>
        <p:spPr>
          <a:xfrm>
            <a:off x="9974269" y="0"/>
            <a:ext cx="36000" cy="36000"/>
          </a:xfrm>
        </p:spPr>
        <p:txBody>
          <a:bodyPr wrap="none" anchor="ctr" anchorCtr="0"/>
          <a:lstStyle>
            <a:lvl1pPr marL="0" indent="0" algn="ctr">
              <a:buNone/>
              <a:defRPr sz="100" b="0">
                <a:solidFill>
                  <a:schemeClr val="bg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add Presentation Subtitle</a:t>
            </a:r>
          </a:p>
        </p:txBody>
      </p:sp>
    </p:spTree>
    <p:extLst>
      <p:ext uri="{BB962C8B-B14F-4D97-AF65-F5344CB8AC3E}">
        <p14:creationId xmlns:p14="http://schemas.microsoft.com/office/powerpoint/2010/main" val="709011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a:xfrm>
            <a:off x="8934472" y="6524625"/>
            <a:ext cx="627063" cy="152400"/>
          </a:xfrm>
          <a:prstGeom prst="rect">
            <a:avLst/>
          </a:prstGeom>
        </p:spPr>
        <p:txBody>
          <a:bodyPr/>
          <a:lstStyle>
            <a:lvl1pPr>
              <a:defRPr/>
            </a:lvl1pPr>
          </a:lstStyle>
          <a:p>
            <a:fld id="{33616ADC-68C5-479B-92E6-DBAC8D2C4065}" type="slidenum">
              <a:rPr lang="en-GB"/>
              <a:pPr/>
              <a:t>‹#›</a:t>
            </a:fld>
            <a:endParaRPr lang="en-GB"/>
          </a:p>
        </p:txBody>
      </p:sp>
    </p:spTree>
    <p:extLst>
      <p:ext uri="{BB962C8B-B14F-4D97-AF65-F5344CB8AC3E}">
        <p14:creationId xmlns:p14="http://schemas.microsoft.com/office/powerpoint/2010/main" val="3920583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with 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06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679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Message with Image">
    <p:bg>
      <p:bgPr>
        <a:solidFill>
          <a:schemeClr val="accent1"/>
        </a:solidFill>
        <a:effectLst/>
      </p:bgPr>
    </p:bg>
    <p:spTree>
      <p:nvGrpSpPr>
        <p:cNvPr id="1" name=""/>
        <p:cNvGrpSpPr/>
        <p:nvPr/>
      </p:nvGrpSpPr>
      <p:grpSpPr>
        <a:xfrm>
          <a:off x="0" y="0"/>
          <a:ext cx="0" cy="0"/>
          <a:chOff x="0" y="0"/>
          <a:chExt cx="0" cy="0"/>
        </a:xfrm>
      </p:grpSpPr>
      <p:pic>
        <p:nvPicPr>
          <p:cNvPr id="2" name="Commercial Banking Group Name" descr="SP_COMMERCIAL_RGB_POS_US.jpg"/>
          <p:cNvPicPr>
            <a:picLocks noChangeAspect="1"/>
          </p:cNvPicPr>
          <p:nvPr/>
        </p:nvPicPr>
        <p:blipFill>
          <a:blip r:embed="rId2" cstate="print"/>
          <a:stretch>
            <a:fillRect/>
          </a:stretch>
        </p:blipFill>
        <p:spPr>
          <a:xfrm>
            <a:off x="3808546" y="759872"/>
            <a:ext cx="2288921" cy="463060"/>
          </a:xfrm>
          <a:prstGeom prst="rect">
            <a:avLst/>
          </a:prstGeom>
        </p:spPr>
      </p:pic>
      <p:sp>
        <p:nvSpPr>
          <p:cNvPr id="3" name="Keyword"/>
          <p:cNvSpPr>
            <a:spLocks noGrp="1"/>
          </p:cNvSpPr>
          <p:nvPr>
            <p:ph type="title" hasCustomPrompt="1"/>
          </p:nvPr>
        </p:nvSpPr>
        <p:spPr>
          <a:xfrm>
            <a:off x="704850" y="2854010"/>
            <a:ext cx="8496300" cy="1149987"/>
          </a:xfrm>
        </p:spPr>
        <p:txBody>
          <a:bodyPr>
            <a:noAutofit/>
          </a:bodyPr>
          <a:lstStyle>
            <a:lvl1pPr algn="ctr">
              <a:defRPr sz="8400" b="1" cap="none" baseline="0">
                <a:solidFill>
                  <a:schemeClr val="bg1"/>
                </a:solidFill>
              </a:defRPr>
            </a:lvl1pPr>
          </a:lstStyle>
          <a:p>
            <a:r>
              <a:rPr lang="en-GB"/>
              <a:t>Keyword</a:t>
            </a:r>
          </a:p>
        </p:txBody>
      </p:sp>
      <p:pic>
        <p:nvPicPr>
          <p:cNvPr id="4" name="Lloyds Logo Reversed" descr="LB_LOGO_RGB_CTR_NEG.png"/>
          <p:cNvPicPr>
            <a:picLocks noChangeAspect="1"/>
          </p:cNvPicPr>
          <p:nvPr/>
        </p:nvPicPr>
        <p:blipFill>
          <a:blip r:embed="rId3" cstate="print"/>
          <a:stretch>
            <a:fillRect/>
          </a:stretch>
        </p:blipFill>
        <p:spPr>
          <a:xfrm>
            <a:off x="4187570" y="5400900"/>
            <a:ext cx="1530862" cy="1042045"/>
          </a:xfrm>
          <a:prstGeom prst="rect">
            <a:avLst/>
          </a:prstGeom>
        </p:spPr>
      </p:pic>
      <p:sp>
        <p:nvSpPr>
          <p:cNvPr id="8" name="Optional Message"/>
          <p:cNvSpPr>
            <a:spLocks noGrp="1"/>
          </p:cNvSpPr>
          <p:nvPr>
            <p:ph type="body" sz="quarter" idx="11"/>
          </p:nvPr>
        </p:nvSpPr>
        <p:spPr>
          <a:xfrm>
            <a:off x="705006" y="4044957"/>
            <a:ext cx="8496001" cy="600075"/>
          </a:xfrm>
        </p:spPr>
        <p:txBody>
          <a:bodyPr/>
          <a:lstStyle>
            <a:lvl1pPr algn="ctr">
              <a:defRPr sz="1800">
                <a:solidFill>
                  <a:schemeClr val="bg1"/>
                </a:solidFill>
              </a:defRPr>
            </a:lvl1pPr>
            <a:lvl2pPr algn="ctr">
              <a:defRPr sz="1800">
                <a:solidFill>
                  <a:schemeClr val="bg1"/>
                </a:solidFill>
              </a:defRPr>
            </a:lvl2pPr>
            <a:lvl3pPr algn="ctr">
              <a:defRPr sz="1800">
                <a:solidFill>
                  <a:schemeClr val="bg1"/>
                </a:solidFill>
              </a:defRPr>
            </a:lvl3pPr>
            <a:lvl4pPr algn="ctr">
              <a:defRPr sz="1800">
                <a:solidFill>
                  <a:schemeClr val="bg1"/>
                </a:solidFill>
              </a:defRPr>
            </a:lvl4pPr>
            <a:lvl5pPr algn="ct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0124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Lloyds Bank Logo">
    <p:bg>
      <p:bgPr>
        <a:solidFill>
          <a:schemeClr val="bg1"/>
        </a:solidFill>
        <a:effectLst/>
      </p:bgPr>
    </p:bg>
    <p:spTree>
      <p:nvGrpSpPr>
        <p:cNvPr id="1" name=""/>
        <p:cNvGrpSpPr/>
        <p:nvPr/>
      </p:nvGrpSpPr>
      <p:grpSpPr>
        <a:xfrm>
          <a:off x="0" y="0"/>
          <a:ext cx="0" cy="0"/>
          <a:chOff x="0" y="0"/>
          <a:chExt cx="0" cy="0"/>
        </a:xfrm>
      </p:grpSpPr>
      <p:pic>
        <p:nvPicPr>
          <p:cNvPr id="2" name="Picture 1" descr="LB_LOGO_RGB_CTR_POS.jpg"/>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2643340" y="2060848"/>
            <a:ext cx="4619320" cy="2736304"/>
          </a:xfrm>
          <a:prstGeom prst="rect">
            <a:avLst/>
          </a:prstGeom>
        </p:spPr>
      </p:pic>
    </p:spTree>
    <p:extLst>
      <p:ext uri="{BB962C8B-B14F-4D97-AF65-F5344CB8AC3E}">
        <p14:creationId xmlns:p14="http://schemas.microsoft.com/office/powerpoint/2010/main" val="2302870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xecutive Summary">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a:cxnSpLocks noChangeShapeType="1"/>
          </p:cNvCxnSpPr>
          <p:nvPr userDrawn="1"/>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AFC0966A-211C-CC42-94A5-214A365393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28" y="6124020"/>
            <a:ext cx="1761590" cy="579970"/>
          </a:xfrm>
          <a:prstGeom prst="rect">
            <a:avLst/>
          </a:prstGeom>
        </p:spPr>
      </p:pic>
      <p:sp>
        <p:nvSpPr>
          <p:cNvPr id="10" name="Slide Number Placeholder 3"/>
          <p:cNvSpPr txBox="1">
            <a:spLocks/>
          </p:cNvSpPr>
          <p:nvPr userDrawn="1"/>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16" name="Content Placeholder 2">
            <a:extLst>
              <a:ext uri="{FF2B5EF4-FFF2-40B4-BE49-F238E27FC236}">
                <a16:creationId xmlns:a16="http://schemas.microsoft.com/office/drawing/2014/main" id="{FA2E4508-C37F-A249-BBAC-685D33FA856B}"/>
              </a:ext>
            </a:extLst>
          </p:cNvPr>
          <p:cNvSpPr>
            <a:spLocks noGrp="1"/>
          </p:cNvSpPr>
          <p:nvPr>
            <p:ph idx="1"/>
          </p:nvPr>
        </p:nvSpPr>
        <p:spPr>
          <a:xfrm>
            <a:off x="517668" y="1799146"/>
            <a:ext cx="8838097" cy="4436724"/>
          </a:xfrm>
        </p:spPr>
        <p:txBody>
          <a:bodyPr lIns="0" tIns="0" rIns="0" bIns="0"/>
          <a:lstStyle>
            <a:lvl1pPr marL="171450" indent="-171450">
              <a:lnSpc>
                <a:spcPct val="100000"/>
              </a:lnSpc>
              <a:spcBef>
                <a:spcPts val="0"/>
              </a:spcBef>
              <a:spcAft>
                <a:spcPts val="600"/>
              </a:spcAft>
              <a:buClr>
                <a:schemeClr val="accent1"/>
              </a:buClr>
              <a:buSzPct val="160000"/>
              <a:buFont typeface="Wingdings" panose="05000000000000000000" pitchFamily="2" charset="2"/>
              <a:buChar char="§"/>
              <a:defRPr sz="1100"/>
            </a:lvl1pPr>
            <a:lvl2pPr marL="342227" indent="-147898">
              <a:lnSpc>
                <a:spcPct val="100000"/>
              </a:lnSpc>
              <a:spcBef>
                <a:spcPts val="0"/>
              </a:spcBef>
              <a:spcAft>
                <a:spcPts val="600"/>
              </a:spcAft>
              <a:buClr>
                <a:schemeClr val="accent1"/>
              </a:buClr>
              <a:buSzPct val="160000"/>
              <a:buFont typeface="Wingdings" panose="05000000000000000000" pitchFamily="2" charset="2"/>
              <a:buChar char="§"/>
              <a:defRPr sz="1000"/>
            </a:lvl2pPr>
            <a:lvl3pPr marL="541338" indent="-187325">
              <a:lnSpc>
                <a:spcPct val="100000"/>
              </a:lnSpc>
              <a:spcBef>
                <a:spcPts val="0"/>
              </a:spcBef>
              <a:spcAft>
                <a:spcPts val="600"/>
              </a:spcAft>
              <a:buClr>
                <a:schemeClr val="accent1"/>
              </a:buClr>
              <a:buSzPct val="160000"/>
              <a:buFont typeface="Wingdings" panose="05000000000000000000" pitchFamily="2" charset="2"/>
              <a:buChar char="§"/>
              <a:defRPr sz="100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11" hasCustomPrompt="1"/>
          </p:nvPr>
        </p:nvSpPr>
        <p:spPr>
          <a:xfrm>
            <a:off x="517665" y="900000"/>
            <a:ext cx="7290000" cy="337100"/>
          </a:xfrm>
        </p:spPr>
        <p:txBody>
          <a:bodyPr wrap="square" lIns="0" tIns="90000" rIns="0" bIns="0">
            <a:noAutofit/>
          </a:bodyPr>
          <a:lstStyle>
            <a:lvl1pPr>
              <a:lnSpc>
                <a:spcPct val="100000"/>
              </a:lnSpc>
              <a:spcBef>
                <a:spcPts val="0"/>
              </a:spcBef>
              <a:spcAft>
                <a:spcPts val="0"/>
              </a:spcAft>
              <a:defRPr sz="1600" b="1">
                <a:solidFill>
                  <a:schemeClr val="accent1"/>
                </a:solidFill>
              </a:defRPr>
            </a:lvl1pPr>
          </a:lstStyle>
          <a:p>
            <a:pPr lvl="0"/>
            <a:r>
              <a:rPr lang="en-GB"/>
              <a:t>Sub-Title</a:t>
            </a:r>
          </a:p>
        </p:txBody>
      </p:sp>
      <p:sp>
        <p:nvSpPr>
          <p:cNvPr id="9" name="Text Placeholder 7"/>
          <p:cNvSpPr>
            <a:spLocks noGrp="1"/>
          </p:cNvSpPr>
          <p:nvPr>
            <p:ph type="body" sz="quarter" idx="15" hasCustomPrompt="1"/>
          </p:nvPr>
        </p:nvSpPr>
        <p:spPr>
          <a:xfrm>
            <a:off x="523875" y="1469358"/>
            <a:ext cx="8838000" cy="215444"/>
          </a:xfrm>
        </p:spPr>
        <p:txBody>
          <a:bodyPr wrap="square" lIns="0" tIns="0" rIns="0" bIns="0">
            <a:noAutofit/>
          </a:bodyPr>
          <a:lstStyle>
            <a:lvl1pPr>
              <a:lnSpc>
                <a:spcPct val="100000"/>
              </a:lnSpc>
              <a:spcBef>
                <a:spcPts val="0"/>
              </a:spcBef>
              <a:defRPr lang="en-US" sz="1400" b="1" kern="1200" baseline="0" smtClean="0">
                <a:solidFill>
                  <a:schemeClr val="accent1"/>
                </a:solidFill>
                <a:latin typeface="Arial" charset="0"/>
                <a:ea typeface="ＭＳ Ｐゴシック" charset="0"/>
              </a:defRPr>
            </a:lvl1pPr>
            <a:lvl2pPr>
              <a:defRPr lang="en-US" sz="2400" b="1" kern="1200" smtClean="0">
                <a:solidFill>
                  <a:schemeClr val="tx2"/>
                </a:solidFill>
                <a:latin typeface="Arial" charset="0"/>
                <a:ea typeface="ＭＳ Ｐゴシック" charset="0"/>
                <a:cs typeface="+mn-cs"/>
              </a:defRPr>
            </a:lvl2pPr>
            <a:lvl3pPr>
              <a:defRPr lang="en-US" sz="2400" b="1" kern="1200" smtClean="0">
                <a:solidFill>
                  <a:schemeClr val="tx2"/>
                </a:solidFill>
                <a:latin typeface="Arial" charset="0"/>
                <a:ea typeface="ＭＳ Ｐゴシック" charset="0"/>
                <a:cs typeface="+mn-cs"/>
              </a:defRPr>
            </a:lvl3pPr>
            <a:lvl4pPr>
              <a:defRPr lang="en-US" sz="2400" b="1" kern="1200" smtClean="0">
                <a:solidFill>
                  <a:schemeClr val="tx2"/>
                </a:solidFill>
                <a:latin typeface="Arial" charset="0"/>
                <a:ea typeface="ＭＳ Ｐゴシック" charset="0"/>
                <a:cs typeface="+mn-cs"/>
              </a:defRPr>
            </a:lvl4pPr>
            <a:lvl5pPr>
              <a:defRPr lang="en-GB" sz="2400" b="1" kern="1200">
                <a:solidFill>
                  <a:schemeClr val="tx2"/>
                </a:solidFill>
                <a:latin typeface="Arial" charset="0"/>
                <a:ea typeface="ＭＳ Ｐゴシック" charset="0"/>
                <a:cs typeface="+mn-cs"/>
              </a:defRPr>
            </a:lvl5pPr>
          </a:lstStyle>
          <a:p>
            <a:pPr lvl="0">
              <a:spcBef>
                <a:spcPts val="600"/>
              </a:spcBef>
              <a:spcAft>
                <a:spcPct val="0"/>
              </a:spcAft>
            </a:pPr>
            <a:r>
              <a:rPr lang="en-US"/>
              <a:t>Sub-Sub-Title</a:t>
            </a:r>
            <a:endParaRPr lang="en-GB"/>
          </a:p>
        </p:txBody>
      </p:sp>
      <p:sp>
        <p:nvSpPr>
          <p:cNvPr id="11" name="Title 2">
            <a:extLst>
              <a:ext uri="{FF2B5EF4-FFF2-40B4-BE49-F238E27FC236}">
                <a16:creationId xmlns:a16="http://schemas.microsoft.com/office/drawing/2014/main" id="{4A43F84E-F789-EA45-9BF0-8D7005C3D55D}"/>
              </a:ext>
            </a:extLst>
          </p:cNvPr>
          <p:cNvSpPr>
            <a:spLocks noGrp="1"/>
          </p:cNvSpPr>
          <p:nvPr>
            <p:ph type="title" hasCustomPrompt="1"/>
          </p:nvPr>
        </p:nvSpPr>
        <p:spPr>
          <a:xfrm>
            <a:off x="517665" y="169334"/>
            <a:ext cx="7290000" cy="695968"/>
          </a:xfrm>
        </p:spPr>
        <p:txBody>
          <a:bodyPr lIns="0" tIns="0" rIns="0" bIns="18000"/>
          <a:lstStyle>
            <a:lvl1pPr>
              <a:lnSpc>
                <a:spcPct val="100000"/>
              </a:lnSpc>
              <a:defRPr sz="2400" baseline="0">
                <a:solidFill>
                  <a:schemeClr val="accent1"/>
                </a:solidFill>
              </a:defRPr>
            </a:lvl1pPr>
          </a:lstStyle>
          <a:p>
            <a:r>
              <a:rPr lang="en-GB"/>
              <a:t>Executive Summary</a:t>
            </a:r>
            <a:endParaRPr lang="en-US"/>
          </a:p>
        </p:txBody>
      </p:sp>
      <p:pic>
        <p:nvPicPr>
          <p:cNvPr id="2" name="Picture 1"/>
          <p:cNvPicPr>
            <a:picLocks noChangeAspect="1"/>
          </p:cNvPicPr>
          <p:nvPr userDrawn="1"/>
        </p:nvPicPr>
        <p:blipFill>
          <a:blip r:embed="rId3"/>
          <a:stretch>
            <a:fillRect/>
          </a:stretch>
        </p:blipFill>
        <p:spPr>
          <a:xfrm>
            <a:off x="4010026" y="3219450"/>
            <a:ext cx="1885950" cy="419100"/>
          </a:xfrm>
          <a:prstGeom prst="rect">
            <a:avLst/>
          </a:prstGeom>
        </p:spPr>
      </p:pic>
    </p:spTree>
    <p:extLst>
      <p:ext uri="{BB962C8B-B14F-4D97-AF65-F5344CB8AC3E}">
        <p14:creationId xmlns:p14="http://schemas.microsoft.com/office/powerpoint/2010/main" val="807125892"/>
      </p:ext>
    </p:extLst>
  </p:cSld>
  <p:clrMapOvr>
    <a:masterClrMapping/>
  </p:clrMapOvr>
  <p:extLst>
    <p:ext uri="{DCECCB84-F9BA-43D5-87BE-67443E8EF086}">
      <p15:sldGuideLst xmlns:p15="http://schemas.microsoft.com/office/powerpoint/2012/main">
        <p15:guide id="1" pos="319">
          <p15:clr>
            <a:srgbClr val="FBAE40"/>
          </p15:clr>
        </p15:guide>
        <p15:guide id="2" orient="horz" pos="113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7"/>
          <p:cNvSpPr>
            <a:spLocks noGrp="1"/>
          </p:cNvSpPr>
          <p:nvPr>
            <p:ph type="sldNum" sz="quarter" idx="10"/>
          </p:nvPr>
        </p:nvSpPr>
        <p:spPr>
          <a:xfrm>
            <a:off x="8915400" y="6400816"/>
            <a:ext cx="520700" cy="138113"/>
          </a:xfrm>
          <a:prstGeom prst="rect">
            <a:avLst/>
          </a:prstGeom>
        </p:spPr>
        <p:txBody>
          <a:bodyPr/>
          <a:lstStyle>
            <a:lvl1pPr>
              <a:defRPr/>
            </a:lvl1pPr>
          </a:lstStyle>
          <a:p>
            <a:pPr>
              <a:defRPr/>
            </a:pPr>
            <a:fld id="{A92A5A57-6ECA-4CEA-8972-49971AE84C8C}" type="slidenum">
              <a:rPr lang="en-US"/>
              <a:pPr>
                <a:defRPr/>
              </a:pPr>
              <a:t>‹#›</a:t>
            </a:fld>
            <a:endParaRPr lang="en-US"/>
          </a:p>
        </p:txBody>
      </p:sp>
    </p:spTree>
    <p:extLst>
      <p:ext uri="{BB962C8B-B14F-4D97-AF65-F5344CB8AC3E}">
        <p14:creationId xmlns:p14="http://schemas.microsoft.com/office/powerpoint/2010/main" val="3168571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728" y="1753"/>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728" y="1753"/>
                        <a:ext cx="1587" cy="1587"/>
                      </a:xfrm>
                      <a:prstGeom prst="rect">
                        <a:avLst/>
                      </a:prstGeom>
                    </p:spPr>
                  </p:pic>
                </p:oleObj>
              </mc:Fallback>
            </mc:AlternateContent>
          </a:graphicData>
        </a:graphic>
      </p:graphicFrame>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Table Placeholder 2"/>
          <p:cNvSpPr>
            <a:spLocks noGrp="1"/>
          </p:cNvSpPr>
          <p:nvPr>
            <p:ph type="tbl" idx="1"/>
          </p:nvPr>
        </p:nvSpPr>
        <p:spPr>
          <a:xfrm>
            <a:off x="344565" y="1484313"/>
            <a:ext cx="9217025" cy="4176712"/>
          </a:xfrm>
        </p:spPr>
        <p:txBody>
          <a:bodyPr/>
          <a:lstStyle/>
          <a:p>
            <a:pPr lvl="0"/>
            <a:endParaRPr lang="en-GB" noProof="0"/>
          </a:p>
        </p:txBody>
      </p:sp>
      <p:sp>
        <p:nvSpPr>
          <p:cNvPr id="4" name="Slide Number Placeholder 5"/>
          <p:cNvSpPr>
            <a:spLocks noGrp="1"/>
          </p:cNvSpPr>
          <p:nvPr>
            <p:ph type="sldNum" sz="quarter" idx="10"/>
          </p:nvPr>
        </p:nvSpPr>
        <p:spPr/>
        <p:txBody>
          <a:bodyPr/>
          <a:lstStyle>
            <a:lvl1pPr fontAlgn="auto">
              <a:spcBef>
                <a:spcPts val="0"/>
              </a:spcBef>
              <a:spcAft>
                <a:spcPts val="0"/>
              </a:spcAft>
              <a:defRPr/>
            </a:lvl1pPr>
          </a:lstStyle>
          <a:p>
            <a:pPr>
              <a:defRPr/>
            </a:pPr>
            <a:fld id="{D8D313BC-BCC1-47B0-A575-9B6737950ACF}" type="slidenum">
              <a:rPr lang="en-GB"/>
              <a:pPr>
                <a:defRPr/>
              </a:pPr>
              <a:t>‹#›</a:t>
            </a:fld>
            <a:endParaRPr lang="en-GB"/>
          </a:p>
        </p:txBody>
      </p:sp>
    </p:spTree>
    <p:extLst>
      <p:ext uri="{BB962C8B-B14F-4D97-AF65-F5344CB8AC3E}">
        <p14:creationId xmlns:p14="http://schemas.microsoft.com/office/powerpoint/2010/main" val="38106308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 Sub-Title Only">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a:cxnSpLocks noChangeShapeType="1"/>
          </p:cNvCxnSpPr>
          <p:nvPr userDrawn="1"/>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62EDF61F-7DAD-3942-AEB8-1E23FB28A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964" y="6156665"/>
            <a:ext cx="1761590" cy="579970"/>
          </a:xfrm>
          <a:prstGeom prst="rect">
            <a:avLst/>
          </a:prstGeom>
        </p:spPr>
      </p:pic>
      <p:sp>
        <p:nvSpPr>
          <p:cNvPr id="9" name="Slide Number Placeholder 3"/>
          <p:cNvSpPr txBox="1">
            <a:spLocks/>
          </p:cNvSpPr>
          <p:nvPr userDrawn="1"/>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10" name="Text Placeholder 5"/>
          <p:cNvSpPr>
            <a:spLocks noGrp="1"/>
          </p:cNvSpPr>
          <p:nvPr>
            <p:ph type="body" sz="quarter" idx="11" hasCustomPrompt="1"/>
          </p:nvPr>
        </p:nvSpPr>
        <p:spPr>
          <a:xfrm>
            <a:off x="517665" y="1413007"/>
            <a:ext cx="7290000" cy="337100"/>
          </a:xfrm>
        </p:spPr>
        <p:txBody>
          <a:bodyPr wrap="square" lIns="0" tIns="90000" rIns="0" bIns="0">
            <a:spAutoFit/>
          </a:bodyPr>
          <a:lstStyle>
            <a:lvl1pPr>
              <a:lnSpc>
                <a:spcPct val="100000"/>
              </a:lnSpc>
              <a:spcBef>
                <a:spcPts val="0"/>
              </a:spcBef>
              <a:spcAft>
                <a:spcPts val="0"/>
              </a:spcAft>
              <a:defRPr sz="1600" b="1">
                <a:solidFill>
                  <a:schemeClr val="accent1"/>
                </a:solidFill>
              </a:defRPr>
            </a:lvl1pPr>
          </a:lstStyle>
          <a:p>
            <a:pPr lvl="0"/>
            <a:r>
              <a:rPr lang="en-GB"/>
              <a:t>Sub-Title</a:t>
            </a:r>
          </a:p>
        </p:txBody>
      </p:sp>
      <p:sp>
        <p:nvSpPr>
          <p:cNvPr id="11" name="Title 2">
            <a:extLst>
              <a:ext uri="{FF2B5EF4-FFF2-40B4-BE49-F238E27FC236}">
                <a16:creationId xmlns:a16="http://schemas.microsoft.com/office/drawing/2014/main" id="{4A43F84E-F789-EA45-9BF0-8D7005C3D55D}"/>
              </a:ext>
            </a:extLst>
          </p:cNvPr>
          <p:cNvSpPr>
            <a:spLocks noGrp="1"/>
          </p:cNvSpPr>
          <p:nvPr>
            <p:ph type="title" hasCustomPrompt="1"/>
          </p:nvPr>
        </p:nvSpPr>
        <p:spPr>
          <a:xfrm>
            <a:off x="921073" y="2119157"/>
            <a:ext cx="7290000" cy="695968"/>
          </a:xfrm>
        </p:spPr>
        <p:txBody>
          <a:bodyPr lIns="0" tIns="0" rIns="0" bIns="18000"/>
          <a:lstStyle>
            <a:lvl1pPr>
              <a:lnSpc>
                <a:spcPct val="100000"/>
              </a:lnSpc>
              <a:defRPr sz="2400" baseline="0">
                <a:solidFill>
                  <a:schemeClr val="accent1"/>
                </a:solidFill>
              </a:defRPr>
            </a:lvl1pPr>
          </a:lstStyle>
          <a:p>
            <a:r>
              <a:rPr lang="en-GB"/>
              <a:t>Title + Sub-Title Only</a:t>
            </a:r>
            <a:endParaRPr lang="en-US"/>
          </a:p>
        </p:txBody>
      </p:sp>
    </p:spTree>
    <p:extLst>
      <p:ext uri="{BB962C8B-B14F-4D97-AF65-F5344CB8AC3E}">
        <p14:creationId xmlns:p14="http://schemas.microsoft.com/office/powerpoint/2010/main" val="275741559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Executive Summary">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a:cxnSpLocks noChangeShapeType="1"/>
          </p:cNvCxnSpPr>
          <p:nvPr userDrawn="1"/>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AFC0966A-211C-CC42-94A5-214A365393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28" y="6124020"/>
            <a:ext cx="1761590" cy="579970"/>
          </a:xfrm>
          <a:prstGeom prst="rect">
            <a:avLst/>
          </a:prstGeom>
        </p:spPr>
      </p:pic>
      <p:sp>
        <p:nvSpPr>
          <p:cNvPr id="10" name="Slide Number Placeholder 3"/>
          <p:cNvSpPr txBox="1">
            <a:spLocks/>
          </p:cNvSpPr>
          <p:nvPr userDrawn="1"/>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16" name="Content Placeholder 2">
            <a:extLst>
              <a:ext uri="{FF2B5EF4-FFF2-40B4-BE49-F238E27FC236}">
                <a16:creationId xmlns:a16="http://schemas.microsoft.com/office/drawing/2014/main" id="{FA2E4508-C37F-A249-BBAC-685D33FA856B}"/>
              </a:ext>
            </a:extLst>
          </p:cNvPr>
          <p:cNvSpPr>
            <a:spLocks noGrp="1"/>
          </p:cNvSpPr>
          <p:nvPr>
            <p:ph idx="1"/>
          </p:nvPr>
        </p:nvSpPr>
        <p:spPr>
          <a:xfrm>
            <a:off x="517668" y="1799146"/>
            <a:ext cx="8838097" cy="4436724"/>
          </a:xfrm>
        </p:spPr>
        <p:txBody>
          <a:bodyPr lIns="0" tIns="0" rIns="0" bIns="0"/>
          <a:lstStyle>
            <a:lvl1pPr marL="171450" indent="-171450">
              <a:lnSpc>
                <a:spcPct val="100000"/>
              </a:lnSpc>
              <a:spcBef>
                <a:spcPts val="0"/>
              </a:spcBef>
              <a:spcAft>
                <a:spcPts val="600"/>
              </a:spcAft>
              <a:buClr>
                <a:schemeClr val="accent1"/>
              </a:buClr>
              <a:buSzPct val="160000"/>
              <a:buFont typeface="Wingdings" panose="05000000000000000000" pitchFamily="2" charset="2"/>
              <a:buChar char="§"/>
              <a:defRPr sz="1100"/>
            </a:lvl1pPr>
            <a:lvl2pPr marL="342227" indent="-147898">
              <a:lnSpc>
                <a:spcPct val="100000"/>
              </a:lnSpc>
              <a:spcBef>
                <a:spcPts val="0"/>
              </a:spcBef>
              <a:spcAft>
                <a:spcPts val="600"/>
              </a:spcAft>
              <a:buClr>
                <a:schemeClr val="accent1"/>
              </a:buClr>
              <a:buSzPct val="160000"/>
              <a:buFont typeface="Wingdings" panose="05000000000000000000" pitchFamily="2" charset="2"/>
              <a:buChar char="§"/>
              <a:defRPr sz="1000"/>
            </a:lvl2pPr>
            <a:lvl3pPr marL="541338" indent="-187325">
              <a:lnSpc>
                <a:spcPct val="100000"/>
              </a:lnSpc>
              <a:spcBef>
                <a:spcPts val="0"/>
              </a:spcBef>
              <a:spcAft>
                <a:spcPts val="600"/>
              </a:spcAft>
              <a:buClr>
                <a:schemeClr val="accent1"/>
              </a:buClr>
              <a:buSzPct val="160000"/>
              <a:buFont typeface="Wingdings" panose="05000000000000000000" pitchFamily="2" charset="2"/>
              <a:buChar char="§"/>
              <a:defRPr sz="100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11" hasCustomPrompt="1"/>
          </p:nvPr>
        </p:nvSpPr>
        <p:spPr>
          <a:xfrm>
            <a:off x="517665" y="900000"/>
            <a:ext cx="7290000" cy="337100"/>
          </a:xfrm>
        </p:spPr>
        <p:txBody>
          <a:bodyPr wrap="square" lIns="0" tIns="90000" rIns="0" bIns="0">
            <a:noAutofit/>
          </a:bodyPr>
          <a:lstStyle>
            <a:lvl1pPr>
              <a:lnSpc>
                <a:spcPct val="100000"/>
              </a:lnSpc>
              <a:spcBef>
                <a:spcPts val="0"/>
              </a:spcBef>
              <a:spcAft>
                <a:spcPts val="0"/>
              </a:spcAft>
              <a:defRPr sz="1600" b="1">
                <a:solidFill>
                  <a:schemeClr val="accent1"/>
                </a:solidFill>
              </a:defRPr>
            </a:lvl1pPr>
          </a:lstStyle>
          <a:p>
            <a:pPr lvl="0"/>
            <a:r>
              <a:rPr lang="en-GB"/>
              <a:t>Sub-Title</a:t>
            </a:r>
          </a:p>
        </p:txBody>
      </p:sp>
      <p:sp>
        <p:nvSpPr>
          <p:cNvPr id="9" name="Text Placeholder 7"/>
          <p:cNvSpPr>
            <a:spLocks noGrp="1"/>
          </p:cNvSpPr>
          <p:nvPr>
            <p:ph type="body" sz="quarter" idx="15" hasCustomPrompt="1"/>
          </p:nvPr>
        </p:nvSpPr>
        <p:spPr>
          <a:xfrm>
            <a:off x="523875" y="1469358"/>
            <a:ext cx="8838000" cy="215444"/>
          </a:xfrm>
        </p:spPr>
        <p:txBody>
          <a:bodyPr wrap="square" lIns="0" tIns="0" rIns="0" bIns="0">
            <a:noAutofit/>
          </a:bodyPr>
          <a:lstStyle>
            <a:lvl1pPr>
              <a:lnSpc>
                <a:spcPct val="100000"/>
              </a:lnSpc>
              <a:spcBef>
                <a:spcPts val="0"/>
              </a:spcBef>
              <a:defRPr lang="en-US" sz="1400" b="1" kern="1200" baseline="0" smtClean="0">
                <a:solidFill>
                  <a:schemeClr val="accent1"/>
                </a:solidFill>
                <a:latin typeface="Arial" charset="0"/>
                <a:ea typeface="ＭＳ Ｐゴシック" charset="0"/>
              </a:defRPr>
            </a:lvl1pPr>
            <a:lvl2pPr>
              <a:defRPr lang="en-US" sz="2400" b="1" kern="1200" smtClean="0">
                <a:solidFill>
                  <a:schemeClr val="tx2"/>
                </a:solidFill>
                <a:latin typeface="Arial" charset="0"/>
                <a:ea typeface="ＭＳ Ｐゴシック" charset="0"/>
                <a:cs typeface="+mn-cs"/>
              </a:defRPr>
            </a:lvl2pPr>
            <a:lvl3pPr>
              <a:defRPr lang="en-US" sz="2400" b="1" kern="1200" smtClean="0">
                <a:solidFill>
                  <a:schemeClr val="tx2"/>
                </a:solidFill>
                <a:latin typeface="Arial" charset="0"/>
                <a:ea typeface="ＭＳ Ｐゴシック" charset="0"/>
                <a:cs typeface="+mn-cs"/>
              </a:defRPr>
            </a:lvl3pPr>
            <a:lvl4pPr>
              <a:defRPr lang="en-US" sz="2400" b="1" kern="1200" smtClean="0">
                <a:solidFill>
                  <a:schemeClr val="tx2"/>
                </a:solidFill>
                <a:latin typeface="Arial" charset="0"/>
                <a:ea typeface="ＭＳ Ｐゴシック" charset="0"/>
                <a:cs typeface="+mn-cs"/>
              </a:defRPr>
            </a:lvl4pPr>
            <a:lvl5pPr>
              <a:defRPr lang="en-GB" sz="2400" b="1" kern="1200">
                <a:solidFill>
                  <a:schemeClr val="tx2"/>
                </a:solidFill>
                <a:latin typeface="Arial" charset="0"/>
                <a:ea typeface="ＭＳ Ｐゴシック" charset="0"/>
                <a:cs typeface="+mn-cs"/>
              </a:defRPr>
            </a:lvl5pPr>
          </a:lstStyle>
          <a:p>
            <a:pPr lvl="0">
              <a:spcBef>
                <a:spcPts val="600"/>
              </a:spcBef>
              <a:spcAft>
                <a:spcPct val="0"/>
              </a:spcAft>
            </a:pPr>
            <a:r>
              <a:rPr lang="en-US"/>
              <a:t>Sub-Sub-Title</a:t>
            </a:r>
            <a:endParaRPr lang="en-GB"/>
          </a:p>
        </p:txBody>
      </p:sp>
      <p:sp>
        <p:nvSpPr>
          <p:cNvPr id="11" name="Title 2">
            <a:extLst>
              <a:ext uri="{FF2B5EF4-FFF2-40B4-BE49-F238E27FC236}">
                <a16:creationId xmlns:a16="http://schemas.microsoft.com/office/drawing/2014/main" id="{4A43F84E-F789-EA45-9BF0-8D7005C3D55D}"/>
              </a:ext>
            </a:extLst>
          </p:cNvPr>
          <p:cNvSpPr>
            <a:spLocks noGrp="1"/>
          </p:cNvSpPr>
          <p:nvPr>
            <p:ph type="title" hasCustomPrompt="1"/>
          </p:nvPr>
        </p:nvSpPr>
        <p:spPr>
          <a:xfrm>
            <a:off x="517665" y="169334"/>
            <a:ext cx="7290000" cy="695968"/>
          </a:xfrm>
        </p:spPr>
        <p:txBody>
          <a:bodyPr lIns="0" tIns="0" rIns="0" bIns="18000"/>
          <a:lstStyle>
            <a:lvl1pPr>
              <a:lnSpc>
                <a:spcPct val="100000"/>
              </a:lnSpc>
              <a:defRPr sz="2400" baseline="0">
                <a:solidFill>
                  <a:schemeClr val="accent1"/>
                </a:solidFill>
              </a:defRPr>
            </a:lvl1pPr>
          </a:lstStyle>
          <a:p>
            <a:r>
              <a:rPr lang="en-GB"/>
              <a:t>Executive Summary</a:t>
            </a:r>
            <a:endParaRPr lang="en-US"/>
          </a:p>
        </p:txBody>
      </p:sp>
      <p:pic>
        <p:nvPicPr>
          <p:cNvPr id="2" name="Picture 1"/>
          <p:cNvPicPr>
            <a:picLocks noChangeAspect="1"/>
          </p:cNvPicPr>
          <p:nvPr userDrawn="1"/>
        </p:nvPicPr>
        <p:blipFill>
          <a:blip r:embed="rId3"/>
          <a:stretch>
            <a:fillRect/>
          </a:stretch>
        </p:blipFill>
        <p:spPr>
          <a:xfrm>
            <a:off x="4010026" y="3219450"/>
            <a:ext cx="1885950" cy="419100"/>
          </a:xfrm>
          <a:prstGeom prst="rect">
            <a:avLst/>
          </a:prstGeom>
        </p:spPr>
      </p:pic>
    </p:spTree>
    <p:extLst>
      <p:ext uri="{BB962C8B-B14F-4D97-AF65-F5344CB8AC3E}">
        <p14:creationId xmlns:p14="http://schemas.microsoft.com/office/powerpoint/2010/main" val="137678946"/>
      </p:ext>
    </p:extLst>
  </p:cSld>
  <p:clrMapOvr>
    <a:masterClrMapping/>
  </p:clrMapOvr>
  <p:extLst>
    <p:ext uri="{DCECCB84-F9BA-43D5-87BE-67443E8EF086}">
      <p15:sldGuideLst xmlns:p15="http://schemas.microsoft.com/office/powerpoint/2012/main">
        <p15:guide id="1" pos="319">
          <p15:clr>
            <a:srgbClr val="FBAE40"/>
          </p15:clr>
        </p15:guide>
        <p15:guide id="2" orient="horz" pos="113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4" name="Slide Number Placeholder 3" hidden="1"/>
          <p:cNvSpPr>
            <a:spLocks noGrp="1"/>
          </p:cNvSpPr>
          <p:nvPr>
            <p:ph type="sldNum" sz="quarter" idx="10"/>
          </p:nvPr>
        </p:nvSpPr>
        <p:spPr>
          <a:xfrm>
            <a:off x="8934472" y="6524625"/>
            <a:ext cx="627063" cy="152400"/>
          </a:xfrm>
          <a:prstGeom prst="rect">
            <a:avLst/>
          </a:prstGeom>
        </p:spPr>
        <p:txBody>
          <a:bodyPr/>
          <a:lstStyle/>
          <a:p>
            <a:fld id="{D1F8AC67-8649-4DF3-896E-D4ABC81FCA57}" type="slidenum">
              <a:rPr lang="en-GB" smtClean="0"/>
              <a:pPr/>
              <a:t>‹#›</a:t>
            </a:fld>
            <a:endParaRPr lang="en-GB"/>
          </a:p>
        </p:txBody>
      </p:sp>
      <p:sp>
        <p:nvSpPr>
          <p:cNvPr id="3" name="Divider Subtitle"/>
          <p:cNvSpPr>
            <a:spLocks noGrp="1"/>
          </p:cNvSpPr>
          <p:nvPr>
            <p:ph type="subTitle" idx="1"/>
          </p:nvPr>
        </p:nvSpPr>
        <p:spPr>
          <a:xfrm>
            <a:off x="2055000" y="3835344"/>
            <a:ext cx="5796000" cy="288000"/>
          </a:xfrm>
        </p:spPr>
        <p:txBody>
          <a:bodyPr/>
          <a:lstStyle>
            <a:lvl1pPr marL="0" indent="0" algn="ctr">
              <a:buNone/>
              <a:defRPr sz="1500" b="0">
                <a:solidFill>
                  <a:schemeClr val="tx2"/>
                </a:solidFill>
                <a:latin typeface="+mj-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en-GB"/>
          </a:p>
        </p:txBody>
      </p:sp>
      <p:cxnSp>
        <p:nvCxnSpPr>
          <p:cNvPr id="6" name="Divider Title Border Bottom"/>
          <p:cNvCxnSpPr>
            <a:cxnSpLocks noChangeShapeType="1"/>
          </p:cNvCxnSpPr>
          <p:nvPr/>
        </p:nvCxnSpPr>
        <p:spPr bwMode="auto">
          <a:xfrm>
            <a:off x="2289176" y="3716338"/>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8" name="Divider Title"/>
          <p:cNvSpPr>
            <a:spLocks noGrp="1"/>
          </p:cNvSpPr>
          <p:nvPr>
            <p:ph type="title" hasCustomPrompt="1"/>
          </p:nvPr>
        </p:nvSpPr>
        <p:spPr>
          <a:xfrm>
            <a:off x="2055000" y="2958237"/>
            <a:ext cx="5796000" cy="720000"/>
          </a:xfrm>
        </p:spPr>
        <p:txBody>
          <a:bodyPr anchor="ctr" anchorCtr="1">
            <a:noAutofit/>
          </a:bodyPr>
          <a:lstStyle>
            <a:lvl1pPr algn="ctr">
              <a:defRPr sz="2000" cap="none" baseline="0"/>
            </a:lvl1pPr>
          </a:lstStyle>
          <a:p>
            <a:r>
              <a:rPr lang="en-GB"/>
              <a:t>Click to edit section divider</a:t>
            </a:r>
          </a:p>
        </p:txBody>
      </p:sp>
      <p:cxnSp>
        <p:nvCxnSpPr>
          <p:cNvPr id="5" name="Divider Title Border Top"/>
          <p:cNvCxnSpPr>
            <a:cxnSpLocks noChangeShapeType="1"/>
          </p:cNvCxnSpPr>
          <p:nvPr/>
        </p:nvCxnSpPr>
        <p:spPr bwMode="auto">
          <a:xfrm>
            <a:off x="2289176" y="2924175"/>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9"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spTree>
    <p:extLst>
      <p:ext uri="{BB962C8B-B14F-4D97-AF65-F5344CB8AC3E}">
        <p14:creationId xmlns:p14="http://schemas.microsoft.com/office/powerpoint/2010/main" val="2577566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asic title and layout - no underline">
    <p:spTree>
      <p:nvGrpSpPr>
        <p:cNvPr id="1" name=""/>
        <p:cNvGrpSpPr/>
        <p:nvPr/>
      </p:nvGrpSpPr>
      <p:grpSpPr>
        <a:xfrm>
          <a:off x="0" y="0"/>
          <a:ext cx="0" cy="0"/>
          <a:chOff x="0" y="0"/>
          <a:chExt cx="0" cy="0"/>
        </a:xfrm>
      </p:grpSpPr>
      <p:grpSp>
        <p:nvGrpSpPr>
          <p:cNvPr id="3" name="Logo horse">
            <a:extLst>
              <a:ext uri="{FF2B5EF4-FFF2-40B4-BE49-F238E27FC236}">
                <a16:creationId xmlns:a16="http://schemas.microsoft.com/office/drawing/2014/main" id="{7387D991-15E9-7A9B-C338-DD9F27938AA6}"/>
              </a:ext>
            </a:extLst>
          </p:cNvPr>
          <p:cNvGrpSpPr/>
          <p:nvPr/>
        </p:nvGrpSpPr>
        <p:grpSpPr>
          <a:xfrm>
            <a:off x="8957656" y="540973"/>
            <a:ext cx="495237" cy="537904"/>
            <a:chOff x="11024807" y="540973"/>
            <a:chExt cx="609523" cy="537904"/>
          </a:xfrm>
        </p:grpSpPr>
        <p:pic>
          <p:nvPicPr>
            <p:cNvPr id="4" name="Picture 3">
              <a:extLst>
                <a:ext uri="{FF2B5EF4-FFF2-40B4-BE49-F238E27FC236}">
                  <a16:creationId xmlns:a16="http://schemas.microsoft.com/office/drawing/2014/main" id="{54678294-C27E-DFBF-6CBF-C3EDD461ECC4}"/>
                </a:ext>
              </a:extLst>
            </p:cNvPr>
            <p:cNvPicPr/>
            <p:nvPr/>
          </p:nvPicPr>
          <p:blipFill>
            <a:blip r:embed="rId2"/>
            <a:stretch>
              <a:fillRect/>
            </a:stretch>
          </p:blipFill>
          <p:spPr>
            <a:xfrm>
              <a:off x="11024807" y="540973"/>
              <a:ext cx="609523" cy="537904"/>
            </a:xfrm>
            <a:custGeom>
              <a:avLst/>
              <a:gdLst>
                <a:gd name="connsiteX0" fmla="*/ 7235 w 609523"/>
                <a:gd name="connsiteY0" fmla="*/ 355 h 537904"/>
                <a:gd name="connsiteX1" fmla="*/ 616759 w 609523"/>
                <a:gd name="connsiteY1" fmla="*/ 355 h 537904"/>
                <a:gd name="connsiteX2" fmla="*/ 616759 w 609523"/>
                <a:gd name="connsiteY2" fmla="*/ 538260 h 537904"/>
                <a:gd name="connsiteX3" fmla="*/ 7235 w 609523"/>
                <a:gd name="connsiteY3" fmla="*/ 538260 h 537904"/>
              </a:gdLst>
              <a:ahLst/>
              <a:cxnLst>
                <a:cxn ang="0">
                  <a:pos x="connsiteX0" y="connsiteY0"/>
                </a:cxn>
                <a:cxn ang="0">
                  <a:pos x="connsiteX1" y="connsiteY1"/>
                </a:cxn>
                <a:cxn ang="0">
                  <a:pos x="connsiteX2" y="connsiteY2"/>
                </a:cxn>
                <a:cxn ang="0">
                  <a:pos x="connsiteX3" y="connsiteY3"/>
                </a:cxn>
              </a:cxnLst>
              <a:rect l="l" t="t" r="r" b="b"/>
              <a:pathLst>
                <a:path w="609523" h="537904">
                  <a:moveTo>
                    <a:pt x="7235" y="355"/>
                  </a:moveTo>
                  <a:lnTo>
                    <a:pt x="616759" y="355"/>
                  </a:lnTo>
                  <a:lnTo>
                    <a:pt x="616759" y="538260"/>
                  </a:lnTo>
                  <a:lnTo>
                    <a:pt x="7235" y="538260"/>
                  </a:lnTo>
                  <a:close/>
                </a:path>
              </a:pathLst>
            </a:custGeom>
          </p:spPr>
        </p:pic>
        <p:pic>
          <p:nvPicPr>
            <p:cNvPr id="5" name="Picture 4">
              <a:extLst>
                <a:ext uri="{FF2B5EF4-FFF2-40B4-BE49-F238E27FC236}">
                  <a16:creationId xmlns:a16="http://schemas.microsoft.com/office/drawing/2014/main" id="{D331FA01-911E-4BBD-67F8-E38635073F5C}"/>
                </a:ext>
              </a:extLst>
            </p:cNvPr>
            <p:cNvPicPr/>
            <p:nvPr/>
          </p:nvPicPr>
          <p:blipFill>
            <a:blip r:embed="rId3"/>
            <a:stretch>
              <a:fillRect/>
            </a:stretch>
          </p:blipFill>
          <p:spPr>
            <a:xfrm>
              <a:off x="11037089" y="721316"/>
              <a:ext cx="77714" cy="44190"/>
            </a:xfrm>
            <a:custGeom>
              <a:avLst/>
              <a:gdLst>
                <a:gd name="connsiteX0" fmla="*/ 7243 w 77714"/>
                <a:gd name="connsiteY0" fmla="*/ 473 h 44190"/>
                <a:gd name="connsiteX1" fmla="*/ 84957 w 77714"/>
                <a:gd name="connsiteY1" fmla="*/ 473 h 44190"/>
                <a:gd name="connsiteX2" fmla="*/ 84957 w 77714"/>
                <a:gd name="connsiteY2" fmla="*/ 44664 h 44190"/>
                <a:gd name="connsiteX3" fmla="*/ 7243 w 77714"/>
                <a:gd name="connsiteY3" fmla="*/ 44664 h 44190"/>
              </a:gdLst>
              <a:ahLst/>
              <a:cxnLst>
                <a:cxn ang="0">
                  <a:pos x="connsiteX0" y="connsiteY0"/>
                </a:cxn>
                <a:cxn ang="0">
                  <a:pos x="connsiteX1" y="connsiteY1"/>
                </a:cxn>
                <a:cxn ang="0">
                  <a:pos x="connsiteX2" y="connsiteY2"/>
                </a:cxn>
                <a:cxn ang="0">
                  <a:pos x="connsiteX3" y="connsiteY3"/>
                </a:cxn>
              </a:cxnLst>
              <a:rect l="l" t="t" r="r" b="b"/>
              <a:pathLst>
                <a:path w="77714" h="44190">
                  <a:moveTo>
                    <a:pt x="7243" y="473"/>
                  </a:moveTo>
                  <a:lnTo>
                    <a:pt x="84957" y="473"/>
                  </a:lnTo>
                  <a:lnTo>
                    <a:pt x="84957" y="44664"/>
                  </a:lnTo>
                  <a:lnTo>
                    <a:pt x="7243" y="44664"/>
                  </a:lnTo>
                  <a:close/>
                </a:path>
              </a:pathLst>
            </a:custGeom>
          </p:spPr>
        </p:pic>
        <p:sp>
          <p:nvSpPr>
            <p:cNvPr id="6" name="Freeform: Shape 5">
              <a:extLst>
                <a:ext uri="{FF2B5EF4-FFF2-40B4-BE49-F238E27FC236}">
                  <a16:creationId xmlns:a16="http://schemas.microsoft.com/office/drawing/2014/main" id="{5E5F2AC8-2F6C-44C9-02F0-E78FDBB72E87}"/>
                </a:ext>
              </a:extLst>
            </p:cNvPr>
            <p:cNvSpPr/>
            <p:nvPr/>
          </p:nvSpPr>
          <p:spPr>
            <a:xfrm>
              <a:off x="11251139" y="1055221"/>
              <a:ext cx="13531" cy="16394"/>
            </a:xfrm>
            <a:custGeom>
              <a:avLst/>
              <a:gdLst>
                <a:gd name="connsiteX0" fmla="*/ 0 w 13531"/>
                <a:gd name="connsiteY0" fmla="*/ 0 h 16394"/>
                <a:gd name="connsiteX1" fmla="*/ 6263 w 13531"/>
                <a:gd name="connsiteY1" fmla="*/ 16395 h 16394"/>
                <a:gd name="connsiteX2" fmla="*/ 11749 w 13531"/>
                <a:gd name="connsiteY2" fmla="*/ 16395 h 16394"/>
                <a:gd name="connsiteX3" fmla="*/ 12144 w 13531"/>
                <a:gd name="connsiteY3" fmla="*/ 9842 h 16394"/>
                <a:gd name="connsiteX4" fmla="*/ 0 w 13531"/>
                <a:gd name="connsiteY4" fmla="*/ 0 h 1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1" h="16394">
                  <a:moveTo>
                    <a:pt x="0" y="0"/>
                  </a:moveTo>
                  <a:cubicBezTo>
                    <a:pt x="1280" y="4661"/>
                    <a:pt x="1615" y="16395"/>
                    <a:pt x="6263" y="16395"/>
                  </a:cubicBezTo>
                  <a:lnTo>
                    <a:pt x="11749" y="16395"/>
                  </a:lnTo>
                  <a:cubicBezTo>
                    <a:pt x="14811" y="16395"/>
                    <a:pt x="13227" y="11823"/>
                    <a:pt x="12144" y="9842"/>
                  </a:cubicBezTo>
                  <a:cubicBezTo>
                    <a:pt x="9387" y="5093"/>
                    <a:pt x="4374" y="2007"/>
                    <a:pt x="0" y="0"/>
                  </a:cubicBezTo>
                  <a:close/>
                </a:path>
              </a:pathLst>
            </a:custGeom>
            <a:gradFill>
              <a:gsLst>
                <a:gs pos="0">
                  <a:srgbClr val="221E1F"/>
                </a:gs>
                <a:gs pos="12000">
                  <a:srgbClr val="221E1F"/>
                </a:gs>
                <a:gs pos="61000">
                  <a:srgbClr val="5A5758"/>
                </a:gs>
                <a:gs pos="100000">
                  <a:srgbClr val="FFFFFF"/>
                </a:gs>
              </a:gsLst>
              <a:lin ang="7797836" scaled="1"/>
            </a:gradFill>
            <a:ln w="1524" cap="flat">
              <a:noFill/>
              <a:prstDash val="solid"/>
              <a:miter/>
            </a:ln>
          </p:spPr>
          <p:txBody>
            <a:bodyPr rtlCol="0" anchor="ctr"/>
            <a:lstStyle/>
            <a:p>
              <a:endParaRPr lang="en-GB" sz="650"/>
            </a:p>
          </p:txBody>
        </p:sp>
        <p:sp>
          <p:nvSpPr>
            <p:cNvPr id="7" name="Freeform: Shape 6">
              <a:extLst>
                <a:ext uri="{FF2B5EF4-FFF2-40B4-BE49-F238E27FC236}">
                  <a16:creationId xmlns:a16="http://schemas.microsoft.com/office/drawing/2014/main" id="{B6B5690B-4594-F7EF-9642-22E2F0D6002E}"/>
                </a:ext>
              </a:extLst>
            </p:cNvPr>
            <p:cNvSpPr/>
            <p:nvPr/>
          </p:nvSpPr>
          <p:spPr>
            <a:xfrm>
              <a:off x="11117180" y="1055678"/>
              <a:ext cx="14358" cy="15937"/>
            </a:xfrm>
            <a:custGeom>
              <a:avLst/>
              <a:gdLst>
                <a:gd name="connsiteX0" fmla="*/ 0 w 14358"/>
                <a:gd name="connsiteY0" fmla="*/ 0 h 15937"/>
                <a:gd name="connsiteX1" fmla="*/ 6598 w 14358"/>
                <a:gd name="connsiteY1" fmla="*/ 15938 h 15937"/>
                <a:gd name="connsiteX2" fmla="*/ 12830 w 14358"/>
                <a:gd name="connsiteY2" fmla="*/ 15938 h 15937"/>
                <a:gd name="connsiteX3" fmla="*/ 12496 w 14358"/>
                <a:gd name="connsiteY3" fmla="*/ 9385 h 15937"/>
                <a:gd name="connsiteX4" fmla="*/ 0 w 14358"/>
                <a:gd name="connsiteY4" fmla="*/ 0 h 15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 h="15937">
                  <a:moveTo>
                    <a:pt x="0" y="0"/>
                  </a:moveTo>
                  <a:cubicBezTo>
                    <a:pt x="1173" y="4635"/>
                    <a:pt x="1890" y="15938"/>
                    <a:pt x="6598" y="15938"/>
                  </a:cubicBezTo>
                  <a:lnTo>
                    <a:pt x="12830" y="15938"/>
                  </a:lnTo>
                  <a:cubicBezTo>
                    <a:pt x="15908" y="15938"/>
                    <a:pt x="13562" y="11366"/>
                    <a:pt x="12496" y="9385"/>
                  </a:cubicBezTo>
                  <a:cubicBezTo>
                    <a:pt x="9737" y="4635"/>
                    <a:pt x="4298" y="1957"/>
                    <a:pt x="0" y="0"/>
                  </a:cubicBezTo>
                  <a:close/>
                </a:path>
              </a:pathLst>
            </a:custGeom>
            <a:gradFill>
              <a:gsLst>
                <a:gs pos="0">
                  <a:srgbClr val="221E1F"/>
                </a:gs>
                <a:gs pos="56000">
                  <a:srgbClr val="5A5758"/>
                </a:gs>
                <a:gs pos="100000">
                  <a:srgbClr val="FFFFFF"/>
                </a:gs>
              </a:gsLst>
              <a:lin ang="8016148" scaled="1"/>
            </a:gradFill>
            <a:ln w="1524" cap="flat">
              <a:noFill/>
              <a:prstDash val="solid"/>
              <a:miter/>
            </a:ln>
          </p:spPr>
          <p:txBody>
            <a:bodyPr rtlCol="0" anchor="ctr"/>
            <a:lstStyle/>
            <a:p>
              <a:endParaRPr lang="en-GB" sz="650"/>
            </a:p>
          </p:txBody>
        </p:sp>
        <p:sp>
          <p:nvSpPr>
            <p:cNvPr id="8" name="Freeform: Shape 7">
              <a:extLst>
                <a:ext uri="{FF2B5EF4-FFF2-40B4-BE49-F238E27FC236}">
                  <a16:creationId xmlns:a16="http://schemas.microsoft.com/office/drawing/2014/main" id="{44E07BC1-64E1-43A7-FA65-98472B391CC1}"/>
                </a:ext>
              </a:extLst>
            </p:cNvPr>
            <p:cNvSpPr/>
            <p:nvPr/>
          </p:nvSpPr>
          <p:spPr>
            <a:xfrm>
              <a:off x="11396586" y="590256"/>
              <a:ext cx="64116" cy="206606"/>
            </a:xfrm>
            <a:custGeom>
              <a:avLst/>
              <a:gdLst>
                <a:gd name="connsiteX0" fmla="*/ 0 w 64116"/>
                <a:gd name="connsiteY0" fmla="*/ 788 h 206606"/>
                <a:gd name="connsiteX1" fmla="*/ 13760 w 64116"/>
                <a:gd name="connsiteY1" fmla="*/ 8800 h 206606"/>
                <a:gd name="connsiteX2" fmla="*/ 7360 w 64116"/>
                <a:gd name="connsiteY2" fmla="*/ 137257 h 206606"/>
                <a:gd name="connsiteX3" fmla="*/ 15879 w 64116"/>
                <a:gd name="connsiteY3" fmla="*/ 157803 h 206606"/>
                <a:gd name="connsiteX4" fmla="*/ 61943 w 64116"/>
                <a:gd name="connsiteY4" fmla="*/ 205079 h 206606"/>
                <a:gd name="connsiteX5" fmla="*/ 53074 w 64116"/>
                <a:gd name="connsiteY5" fmla="*/ 165397 h 206606"/>
                <a:gd name="connsiteX6" fmla="*/ 40625 w 64116"/>
                <a:gd name="connsiteY6" fmla="*/ 143340 h 206606"/>
                <a:gd name="connsiteX7" fmla="*/ 12039 w 64116"/>
                <a:gd name="connsiteY7" fmla="*/ 2083 h 206606"/>
                <a:gd name="connsiteX8" fmla="*/ 2469 w 64116"/>
                <a:gd name="connsiteY8" fmla="*/ 0 h 206606"/>
                <a:gd name="connsiteX9" fmla="*/ 0 w 64116"/>
                <a:gd name="connsiteY9" fmla="*/ 788 h 20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6" h="206606">
                  <a:moveTo>
                    <a:pt x="0" y="788"/>
                  </a:moveTo>
                  <a:cubicBezTo>
                    <a:pt x="31" y="1981"/>
                    <a:pt x="6217" y="3822"/>
                    <a:pt x="13760" y="8800"/>
                  </a:cubicBezTo>
                  <a:cubicBezTo>
                    <a:pt x="52298" y="33473"/>
                    <a:pt x="41829" y="103035"/>
                    <a:pt x="7360" y="137257"/>
                  </a:cubicBezTo>
                  <a:cubicBezTo>
                    <a:pt x="-4251" y="148826"/>
                    <a:pt x="1417" y="151441"/>
                    <a:pt x="15879" y="157803"/>
                  </a:cubicBezTo>
                  <a:cubicBezTo>
                    <a:pt x="60251" y="177346"/>
                    <a:pt x="58210" y="214591"/>
                    <a:pt x="61943" y="205079"/>
                  </a:cubicBezTo>
                  <a:cubicBezTo>
                    <a:pt x="63421" y="201169"/>
                    <a:pt x="69060" y="182679"/>
                    <a:pt x="53074" y="165397"/>
                  </a:cubicBezTo>
                  <a:cubicBezTo>
                    <a:pt x="40762" y="151543"/>
                    <a:pt x="36069" y="155124"/>
                    <a:pt x="40625" y="143340"/>
                  </a:cubicBezTo>
                  <a:cubicBezTo>
                    <a:pt x="58835" y="96393"/>
                    <a:pt x="69760" y="25816"/>
                    <a:pt x="12039" y="2083"/>
                  </a:cubicBezTo>
                  <a:cubicBezTo>
                    <a:pt x="8107" y="584"/>
                    <a:pt x="4663" y="0"/>
                    <a:pt x="2469" y="0"/>
                  </a:cubicBezTo>
                  <a:cubicBezTo>
                    <a:pt x="914" y="0"/>
                    <a:pt x="0" y="293"/>
                    <a:pt x="0" y="788"/>
                  </a:cubicBezTo>
                  <a:close/>
                </a:path>
              </a:pathLst>
            </a:custGeom>
            <a:gradFill>
              <a:gsLst>
                <a:gs pos="0">
                  <a:srgbClr val="221E1F"/>
                </a:gs>
                <a:gs pos="21000">
                  <a:srgbClr val="414043"/>
                </a:gs>
                <a:gs pos="45000">
                  <a:srgbClr val="5A5B5E"/>
                </a:gs>
                <a:gs pos="62000">
                  <a:srgbClr val="808285"/>
                </a:gs>
                <a:gs pos="87000">
                  <a:srgbClr val="D2D3D4"/>
                </a:gs>
                <a:gs pos="100000">
                  <a:srgbClr val="D2D3D4"/>
                </a:gs>
              </a:gsLst>
              <a:lin ang="13226145" scaled="1"/>
            </a:gradFill>
            <a:ln w="1524" cap="flat">
              <a:noFill/>
              <a:prstDash val="solid"/>
              <a:miter/>
            </a:ln>
          </p:spPr>
          <p:txBody>
            <a:bodyPr rtlCol="0" anchor="ctr"/>
            <a:lstStyle/>
            <a:p>
              <a:endParaRPr lang="en-GB" sz="650"/>
            </a:p>
          </p:txBody>
        </p:sp>
        <p:pic>
          <p:nvPicPr>
            <p:cNvPr id="9" name="Picture 8">
              <a:extLst>
                <a:ext uri="{FF2B5EF4-FFF2-40B4-BE49-F238E27FC236}">
                  <a16:creationId xmlns:a16="http://schemas.microsoft.com/office/drawing/2014/main" id="{6AD5A8A7-74F7-D8E5-5AFE-DC4FAEBFC164}"/>
                </a:ext>
              </a:extLst>
            </p:cNvPr>
            <p:cNvPicPr/>
            <p:nvPr/>
          </p:nvPicPr>
          <p:blipFill>
            <a:blip r:embed="rId4"/>
            <a:stretch>
              <a:fillRect/>
            </a:stretch>
          </p:blipFill>
          <p:spPr>
            <a:xfrm>
              <a:off x="11317592" y="579692"/>
              <a:ext cx="59428" cy="89904"/>
            </a:xfrm>
            <a:custGeom>
              <a:avLst/>
              <a:gdLst>
                <a:gd name="connsiteX0" fmla="*/ 7427 w 59428"/>
                <a:gd name="connsiteY0" fmla="*/ 380 h 89904"/>
                <a:gd name="connsiteX1" fmla="*/ 66856 w 59428"/>
                <a:gd name="connsiteY1" fmla="*/ 380 h 89904"/>
                <a:gd name="connsiteX2" fmla="*/ 66856 w 59428"/>
                <a:gd name="connsiteY2" fmla="*/ 90285 h 89904"/>
                <a:gd name="connsiteX3" fmla="*/ 7427 w 59428"/>
                <a:gd name="connsiteY3" fmla="*/ 90285 h 89904"/>
              </a:gdLst>
              <a:ahLst/>
              <a:cxnLst>
                <a:cxn ang="0">
                  <a:pos x="connsiteX0" y="connsiteY0"/>
                </a:cxn>
                <a:cxn ang="0">
                  <a:pos x="connsiteX1" y="connsiteY1"/>
                </a:cxn>
                <a:cxn ang="0">
                  <a:pos x="connsiteX2" y="connsiteY2"/>
                </a:cxn>
                <a:cxn ang="0">
                  <a:pos x="connsiteX3" y="connsiteY3"/>
                </a:cxn>
              </a:cxnLst>
              <a:rect l="l" t="t" r="r" b="b"/>
              <a:pathLst>
                <a:path w="59428" h="89904">
                  <a:moveTo>
                    <a:pt x="7427" y="380"/>
                  </a:moveTo>
                  <a:lnTo>
                    <a:pt x="66856" y="380"/>
                  </a:lnTo>
                  <a:lnTo>
                    <a:pt x="66856" y="90285"/>
                  </a:lnTo>
                  <a:lnTo>
                    <a:pt x="7427" y="90285"/>
                  </a:lnTo>
                  <a:close/>
                </a:path>
              </a:pathLst>
            </a:custGeom>
          </p:spPr>
        </p:pic>
        <p:sp>
          <p:nvSpPr>
            <p:cNvPr id="10" name="Freeform: Shape 9">
              <a:extLst>
                <a:ext uri="{FF2B5EF4-FFF2-40B4-BE49-F238E27FC236}">
                  <a16:creationId xmlns:a16="http://schemas.microsoft.com/office/drawing/2014/main" id="{1CA2B27A-71FF-B28F-E5BC-CD5216C4A8D3}"/>
                </a:ext>
              </a:extLst>
            </p:cNvPr>
            <p:cNvSpPr/>
            <p:nvPr/>
          </p:nvSpPr>
          <p:spPr>
            <a:xfrm>
              <a:off x="11614852" y="837494"/>
              <a:ext cx="12233" cy="20091"/>
            </a:xfrm>
            <a:custGeom>
              <a:avLst/>
              <a:gdLst>
                <a:gd name="connsiteX0" fmla="*/ 2702 w 12233"/>
                <a:gd name="connsiteY0" fmla="*/ 19517 h 20091"/>
                <a:gd name="connsiteX1" fmla="*/ 12134 w 12233"/>
                <a:gd name="connsiteY1" fmla="*/ 18324 h 20091"/>
                <a:gd name="connsiteX2" fmla="*/ 249 w 12233"/>
                <a:gd name="connsiteY2" fmla="*/ 0 h 20091"/>
                <a:gd name="connsiteX3" fmla="*/ 2702 w 12233"/>
                <a:gd name="connsiteY3" fmla="*/ 19517 h 20091"/>
              </a:gdLst>
              <a:ahLst/>
              <a:cxnLst>
                <a:cxn ang="0">
                  <a:pos x="connsiteX0" y="connsiteY0"/>
                </a:cxn>
                <a:cxn ang="0">
                  <a:pos x="connsiteX1" y="connsiteY1"/>
                </a:cxn>
                <a:cxn ang="0">
                  <a:pos x="connsiteX2" y="connsiteY2"/>
                </a:cxn>
                <a:cxn ang="0">
                  <a:pos x="connsiteX3" y="connsiteY3"/>
                </a:cxn>
              </a:cxnLst>
              <a:rect l="l" t="t" r="r" b="b"/>
              <a:pathLst>
                <a:path w="12233" h="20091">
                  <a:moveTo>
                    <a:pt x="2702" y="19517"/>
                  </a:moveTo>
                  <a:cubicBezTo>
                    <a:pt x="6130" y="20241"/>
                    <a:pt x="11631" y="20674"/>
                    <a:pt x="12134" y="18324"/>
                  </a:cubicBezTo>
                  <a:cubicBezTo>
                    <a:pt x="13094" y="13626"/>
                    <a:pt x="6923" y="3429"/>
                    <a:pt x="249" y="0"/>
                  </a:cubicBezTo>
                  <a:cubicBezTo>
                    <a:pt x="3448" y="9169"/>
                    <a:pt x="-3546" y="18222"/>
                    <a:pt x="2702" y="19517"/>
                  </a:cubicBezTo>
                  <a:close/>
                </a:path>
              </a:pathLst>
            </a:custGeom>
            <a:gradFill>
              <a:gsLst>
                <a:gs pos="0">
                  <a:srgbClr val="221E1F"/>
                </a:gs>
                <a:gs pos="56000">
                  <a:srgbClr val="5A5758"/>
                </a:gs>
                <a:gs pos="100000">
                  <a:srgbClr val="FFFFFF"/>
                </a:gs>
              </a:gsLst>
              <a:lin ang="6940198" scaled="1"/>
            </a:gradFill>
            <a:ln w="1524" cap="flat">
              <a:noFill/>
              <a:prstDash val="solid"/>
              <a:miter/>
            </a:ln>
          </p:spPr>
          <p:txBody>
            <a:bodyPr rtlCol="0" anchor="ctr"/>
            <a:lstStyle/>
            <a:p>
              <a:endParaRPr lang="en-GB" sz="650"/>
            </a:p>
          </p:txBody>
        </p:sp>
        <p:sp>
          <p:nvSpPr>
            <p:cNvPr id="11" name="Freeform: Shape 10">
              <a:extLst>
                <a:ext uri="{FF2B5EF4-FFF2-40B4-BE49-F238E27FC236}">
                  <a16:creationId xmlns:a16="http://schemas.microsoft.com/office/drawing/2014/main" id="{FC4A8EE0-CC71-CDA6-2DC2-B4C0931736FF}"/>
                </a:ext>
              </a:extLst>
            </p:cNvPr>
            <p:cNvSpPr/>
            <p:nvPr/>
          </p:nvSpPr>
          <p:spPr>
            <a:xfrm>
              <a:off x="11563315" y="912313"/>
              <a:ext cx="13204" cy="25421"/>
            </a:xfrm>
            <a:custGeom>
              <a:avLst/>
              <a:gdLst>
                <a:gd name="connsiteX0" fmla="*/ 38 w 13204"/>
                <a:gd name="connsiteY0" fmla="*/ 17752 h 25421"/>
                <a:gd name="connsiteX1" fmla="*/ 9226 w 13204"/>
                <a:gd name="connsiteY1" fmla="*/ 25384 h 25421"/>
                <a:gd name="connsiteX2" fmla="*/ 12670 w 13204"/>
                <a:gd name="connsiteY2" fmla="*/ 20355 h 25421"/>
                <a:gd name="connsiteX3" fmla="*/ 9546 w 13204"/>
                <a:gd name="connsiteY3" fmla="*/ 0 h 25421"/>
                <a:gd name="connsiteX4" fmla="*/ 38 w 13204"/>
                <a:gd name="connsiteY4" fmla="*/ 17752 h 25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4" h="25421">
                  <a:moveTo>
                    <a:pt x="38" y="17752"/>
                  </a:moveTo>
                  <a:cubicBezTo>
                    <a:pt x="-572" y="20712"/>
                    <a:pt x="6392" y="24800"/>
                    <a:pt x="9226" y="25384"/>
                  </a:cubicBezTo>
                  <a:cubicBezTo>
                    <a:pt x="11253" y="25790"/>
                    <a:pt x="12167" y="22857"/>
                    <a:pt x="12670" y="20355"/>
                  </a:cubicBezTo>
                  <a:cubicBezTo>
                    <a:pt x="13889" y="14362"/>
                    <a:pt x="13096" y="4800"/>
                    <a:pt x="9546" y="0"/>
                  </a:cubicBezTo>
                  <a:cubicBezTo>
                    <a:pt x="6575" y="8724"/>
                    <a:pt x="845" y="13841"/>
                    <a:pt x="38" y="17752"/>
                  </a:cubicBezTo>
                  <a:close/>
                </a:path>
              </a:pathLst>
            </a:custGeom>
            <a:gradFill>
              <a:gsLst>
                <a:gs pos="0">
                  <a:srgbClr val="221E1F"/>
                </a:gs>
                <a:gs pos="56000">
                  <a:srgbClr val="5A5758"/>
                </a:gs>
                <a:gs pos="100000">
                  <a:srgbClr val="FFFFFF"/>
                </a:gs>
              </a:gsLst>
              <a:lin ang="8714623" scaled="1"/>
            </a:gradFill>
            <a:ln w="1524" cap="flat">
              <a:noFill/>
              <a:prstDash val="solid"/>
              <a:miter/>
            </a:ln>
          </p:spPr>
          <p:txBody>
            <a:bodyPr rtlCol="0" anchor="ctr"/>
            <a:lstStyle/>
            <a:p>
              <a:endParaRPr lang="en-GB" sz="650"/>
            </a:p>
          </p:txBody>
        </p:sp>
        <p:sp>
          <p:nvSpPr>
            <p:cNvPr id="12" name="Freeform: Shape 11">
              <a:extLst>
                <a:ext uri="{FF2B5EF4-FFF2-40B4-BE49-F238E27FC236}">
                  <a16:creationId xmlns:a16="http://schemas.microsoft.com/office/drawing/2014/main" id="{8C7CCAEC-2856-9F95-4BA3-43EE05BFE635}"/>
                </a:ext>
              </a:extLst>
            </p:cNvPr>
            <p:cNvSpPr/>
            <p:nvPr/>
          </p:nvSpPr>
          <p:spPr>
            <a:xfrm>
              <a:off x="11145221" y="744656"/>
              <a:ext cx="213578" cy="105155"/>
            </a:xfrm>
            <a:custGeom>
              <a:avLst/>
              <a:gdLst>
                <a:gd name="connsiteX0" fmla="*/ 212157 w 213578"/>
                <a:gd name="connsiteY0" fmla="*/ 254 h 105155"/>
                <a:gd name="connsiteX1" fmla="*/ 195319 w 213578"/>
                <a:gd name="connsiteY1" fmla="*/ 12940 h 105155"/>
                <a:gd name="connsiteX2" fmla="*/ 142016 w 213578"/>
                <a:gd name="connsiteY2" fmla="*/ 31593 h 105155"/>
                <a:gd name="connsiteX3" fmla="*/ 79434 w 213578"/>
                <a:gd name="connsiteY3" fmla="*/ 25512 h 105155"/>
                <a:gd name="connsiteX4" fmla="*/ 317 w 213578"/>
                <a:gd name="connsiteY4" fmla="*/ 100533 h 105155"/>
                <a:gd name="connsiteX5" fmla="*/ 2923 w 213578"/>
                <a:gd name="connsiteY5" fmla="*/ 105155 h 105155"/>
                <a:gd name="connsiteX6" fmla="*/ 25993 w 213578"/>
                <a:gd name="connsiteY6" fmla="*/ 74274 h 105155"/>
                <a:gd name="connsiteX7" fmla="*/ 106633 w 213578"/>
                <a:gd name="connsiteY7" fmla="*/ 41079 h 105155"/>
                <a:gd name="connsiteX8" fmla="*/ 141621 w 213578"/>
                <a:gd name="connsiteY8" fmla="*/ 52369 h 105155"/>
                <a:gd name="connsiteX9" fmla="*/ 131929 w 213578"/>
                <a:gd name="connsiteY9" fmla="*/ 65321 h 105155"/>
                <a:gd name="connsiteX10" fmla="*/ 153643 w 213578"/>
                <a:gd name="connsiteY10" fmla="*/ 69993 h 105155"/>
                <a:gd name="connsiteX11" fmla="*/ 186070 w 213578"/>
                <a:gd name="connsiteY11" fmla="*/ 43250 h 105155"/>
                <a:gd name="connsiteX12" fmla="*/ 199647 w 213578"/>
                <a:gd name="connsiteY12" fmla="*/ 19784 h 105155"/>
                <a:gd name="connsiteX13" fmla="*/ 212874 w 213578"/>
                <a:gd name="connsiteY13" fmla="*/ 3238 h 105155"/>
                <a:gd name="connsiteX14" fmla="*/ 212828 w 213578"/>
                <a:gd name="connsiteY14" fmla="*/ 0 h 105155"/>
                <a:gd name="connsiteX15" fmla="*/ 212157 w 213578"/>
                <a:gd name="connsiteY15" fmla="*/ 254 h 1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578" h="105155">
                  <a:moveTo>
                    <a:pt x="212157" y="254"/>
                  </a:moveTo>
                  <a:cubicBezTo>
                    <a:pt x="209339" y="2248"/>
                    <a:pt x="198809" y="10171"/>
                    <a:pt x="195319" y="12940"/>
                  </a:cubicBezTo>
                  <a:cubicBezTo>
                    <a:pt x="178252" y="25079"/>
                    <a:pt x="152485" y="31441"/>
                    <a:pt x="142016" y="31593"/>
                  </a:cubicBezTo>
                  <a:cubicBezTo>
                    <a:pt x="116874" y="31936"/>
                    <a:pt x="99761" y="25512"/>
                    <a:pt x="79434" y="25512"/>
                  </a:cubicBezTo>
                  <a:cubicBezTo>
                    <a:pt x="18633" y="25512"/>
                    <a:pt x="-2943" y="72774"/>
                    <a:pt x="317" y="100533"/>
                  </a:cubicBezTo>
                  <a:cubicBezTo>
                    <a:pt x="668" y="104826"/>
                    <a:pt x="1354" y="105155"/>
                    <a:pt x="2923" y="105155"/>
                  </a:cubicBezTo>
                  <a:cubicBezTo>
                    <a:pt x="7220" y="105155"/>
                    <a:pt x="10694" y="88788"/>
                    <a:pt x="25993" y="74274"/>
                  </a:cubicBezTo>
                  <a:cubicBezTo>
                    <a:pt x="48150" y="53193"/>
                    <a:pt x="72302" y="41079"/>
                    <a:pt x="106633" y="41079"/>
                  </a:cubicBezTo>
                  <a:cubicBezTo>
                    <a:pt x="131548" y="41079"/>
                    <a:pt x="141621" y="49207"/>
                    <a:pt x="141621" y="52369"/>
                  </a:cubicBezTo>
                  <a:cubicBezTo>
                    <a:pt x="141621" y="58565"/>
                    <a:pt x="131075" y="58946"/>
                    <a:pt x="131929" y="65321"/>
                  </a:cubicBezTo>
                  <a:cubicBezTo>
                    <a:pt x="131929" y="67288"/>
                    <a:pt x="137720" y="71924"/>
                    <a:pt x="153643" y="69993"/>
                  </a:cubicBezTo>
                  <a:cubicBezTo>
                    <a:pt x="177932" y="67288"/>
                    <a:pt x="181803" y="61765"/>
                    <a:pt x="186070" y="43250"/>
                  </a:cubicBezTo>
                  <a:cubicBezTo>
                    <a:pt x="187990" y="34731"/>
                    <a:pt x="194222" y="25765"/>
                    <a:pt x="199647" y="19784"/>
                  </a:cubicBezTo>
                  <a:cubicBezTo>
                    <a:pt x="203182" y="15936"/>
                    <a:pt x="209384" y="9117"/>
                    <a:pt x="212874" y="3238"/>
                  </a:cubicBezTo>
                  <a:cubicBezTo>
                    <a:pt x="213986" y="1359"/>
                    <a:pt x="213636" y="0"/>
                    <a:pt x="212828" y="0"/>
                  </a:cubicBezTo>
                  <a:cubicBezTo>
                    <a:pt x="212630" y="0"/>
                    <a:pt x="212401" y="76"/>
                    <a:pt x="212157" y="254"/>
                  </a:cubicBezTo>
                  <a:close/>
                </a:path>
              </a:pathLst>
            </a:custGeom>
            <a:gradFill>
              <a:gsLst>
                <a:gs pos="0">
                  <a:srgbClr val="221E1F"/>
                </a:gs>
                <a:gs pos="59000">
                  <a:srgbClr val="6F6D6E"/>
                </a:gs>
                <a:gs pos="100000">
                  <a:srgbClr val="EAECED"/>
                </a:gs>
              </a:gsLst>
              <a:lin ang="15081491" scaled="1"/>
            </a:gradFill>
            <a:ln w="1524" cap="flat">
              <a:noFill/>
              <a:prstDash val="solid"/>
              <a:miter/>
            </a:ln>
          </p:spPr>
          <p:txBody>
            <a:bodyPr rtlCol="0" anchor="ctr"/>
            <a:lstStyle/>
            <a:p>
              <a:endParaRPr lang="en-GB" sz="650"/>
            </a:p>
          </p:txBody>
        </p:sp>
      </p:grpSp>
      <p:sp>
        <p:nvSpPr>
          <p:cNvPr id="13" name="Title 1">
            <a:extLst>
              <a:ext uri="{FF2B5EF4-FFF2-40B4-BE49-F238E27FC236}">
                <a16:creationId xmlns:a16="http://schemas.microsoft.com/office/drawing/2014/main" id="{CA5FBD33-7845-9A00-C518-0160DAF5BBA3}"/>
              </a:ext>
            </a:extLst>
          </p:cNvPr>
          <p:cNvSpPr>
            <a:spLocks noGrp="1"/>
          </p:cNvSpPr>
          <p:nvPr>
            <p:ph type="title" hasCustomPrompt="1"/>
          </p:nvPr>
        </p:nvSpPr>
        <p:spPr>
          <a:xfrm>
            <a:off x="356244" y="467232"/>
            <a:ext cx="8504236" cy="656608"/>
          </a:xfrm>
          <a:prstGeom prst="rect">
            <a:avLst/>
          </a:prstGeom>
        </p:spPr>
        <p:txBody>
          <a:bodyPr/>
          <a:lstStyle>
            <a:lvl1pPr>
              <a:defRPr sz="3088"/>
            </a:lvl1pPr>
          </a:lstStyle>
          <a:p>
            <a:r>
              <a:rPr lang="en-US"/>
              <a:t>Click to edit Master title styles</a:t>
            </a:r>
            <a:endParaRPr lang="en-GB"/>
          </a:p>
        </p:txBody>
      </p:sp>
      <p:sp>
        <p:nvSpPr>
          <p:cNvPr id="14" name="PageNumber box">
            <a:extLst>
              <a:ext uri="{FF2B5EF4-FFF2-40B4-BE49-F238E27FC236}">
                <a16:creationId xmlns:a16="http://schemas.microsoft.com/office/drawing/2014/main" id="{91E55234-BB8B-CD0F-750B-D811F73DE4F1}"/>
              </a:ext>
            </a:extLst>
          </p:cNvPr>
          <p:cNvSpPr/>
          <p:nvPr/>
        </p:nvSpPr>
        <p:spPr>
          <a:xfrm>
            <a:off x="9211144" y="6317654"/>
            <a:ext cx="255904" cy="467936"/>
          </a:xfrm>
          <a:custGeom>
            <a:avLst/>
            <a:gdLst>
              <a:gd name="connsiteX0" fmla="*/ 0 w 314959"/>
              <a:gd name="connsiteY0" fmla="*/ 0 h 467936"/>
              <a:gd name="connsiteX1" fmla="*/ 314959 w 314959"/>
              <a:gd name="connsiteY1" fmla="*/ 0 h 467936"/>
              <a:gd name="connsiteX2" fmla="*/ 314959 w 314959"/>
              <a:gd name="connsiteY2" fmla="*/ 467936 h 467936"/>
              <a:gd name="connsiteX3" fmla="*/ 0 w 314959"/>
              <a:gd name="connsiteY3" fmla="*/ 467936 h 467936"/>
            </a:gdLst>
            <a:ahLst/>
            <a:cxnLst>
              <a:cxn ang="0">
                <a:pos x="connsiteX0" y="connsiteY0"/>
              </a:cxn>
              <a:cxn ang="0">
                <a:pos x="connsiteX1" y="connsiteY1"/>
              </a:cxn>
              <a:cxn ang="0">
                <a:pos x="connsiteX2" y="connsiteY2"/>
              </a:cxn>
              <a:cxn ang="0">
                <a:pos x="connsiteX3" y="connsiteY3"/>
              </a:cxn>
            </a:cxnLst>
            <a:rect l="l" t="t" r="r" b="b"/>
            <a:pathLst>
              <a:path w="314959" h="467936">
                <a:moveTo>
                  <a:pt x="0" y="0"/>
                </a:moveTo>
                <a:lnTo>
                  <a:pt x="314959" y="0"/>
                </a:lnTo>
                <a:lnTo>
                  <a:pt x="314959" y="467936"/>
                </a:lnTo>
                <a:lnTo>
                  <a:pt x="0" y="467936"/>
                </a:lnTo>
                <a:close/>
              </a:path>
            </a:pathLst>
          </a:custGeom>
          <a:solidFill>
            <a:srgbClr val="024631"/>
          </a:solidFill>
          <a:ln w="1524" cap="flat">
            <a:noFill/>
            <a:prstDash val="solid"/>
            <a:miter/>
          </a:ln>
        </p:spPr>
        <p:txBody>
          <a:bodyPr rtlCol="0" anchor="ctr"/>
          <a:lstStyle/>
          <a:p>
            <a:endParaRPr lang="en-GB" sz="650"/>
          </a:p>
        </p:txBody>
      </p:sp>
      <p:sp>
        <p:nvSpPr>
          <p:cNvPr id="15" name="Slide Number Placeholder 4">
            <a:extLst>
              <a:ext uri="{FF2B5EF4-FFF2-40B4-BE49-F238E27FC236}">
                <a16:creationId xmlns:a16="http://schemas.microsoft.com/office/drawing/2014/main" id="{A9EE542B-40D1-FB10-23F2-D2E302C82F65}"/>
              </a:ext>
            </a:extLst>
          </p:cNvPr>
          <p:cNvSpPr>
            <a:spLocks noGrp="1"/>
          </p:cNvSpPr>
          <p:nvPr>
            <p:ph type="sldNum" sz="quarter" idx="12"/>
          </p:nvPr>
        </p:nvSpPr>
        <p:spPr>
          <a:xfrm>
            <a:off x="9141551" y="6301101"/>
            <a:ext cx="382436" cy="307777"/>
          </a:xfrm>
          <a:prstGeom prst="rect">
            <a:avLst/>
          </a:prstGeom>
        </p:spPr>
        <p:txBody>
          <a:bodyPr>
            <a:normAutofit/>
          </a:bodyPr>
          <a:lstStyle>
            <a:lvl1pPr algn="ctr">
              <a:defRPr sz="975" b="1">
                <a:solidFill>
                  <a:schemeClr val="bg1"/>
                </a:solidFill>
              </a:defRPr>
            </a:lvl1pPr>
          </a:lstStyle>
          <a:p>
            <a:fld id="{25F20130-459E-4EA4-8EE6-2737380CA622}" type="slidenum">
              <a:rPr lang="en-GB" smtClean="0"/>
              <a:pPr/>
              <a:t>‹#›</a:t>
            </a:fld>
            <a:endParaRPr lang="en-GB"/>
          </a:p>
        </p:txBody>
      </p:sp>
      <p:sp>
        <p:nvSpPr>
          <p:cNvPr id="16" name="Footer stripe">
            <a:extLst>
              <a:ext uri="{FF2B5EF4-FFF2-40B4-BE49-F238E27FC236}">
                <a16:creationId xmlns:a16="http://schemas.microsoft.com/office/drawing/2014/main" id="{5035DB8E-6AF0-6B23-33E0-DAC5F059519D}"/>
              </a:ext>
            </a:extLst>
          </p:cNvPr>
          <p:cNvSpPr/>
          <p:nvPr/>
        </p:nvSpPr>
        <p:spPr>
          <a:xfrm>
            <a:off x="-733" y="6758585"/>
            <a:ext cx="9915248" cy="107987"/>
          </a:xfrm>
          <a:custGeom>
            <a:avLst/>
            <a:gdLst>
              <a:gd name="connsiteX0" fmla="*/ 0 w 12203382"/>
              <a:gd name="connsiteY0" fmla="*/ 0 h 107987"/>
              <a:gd name="connsiteX1" fmla="*/ 12203383 w 12203382"/>
              <a:gd name="connsiteY1" fmla="*/ 0 h 107987"/>
              <a:gd name="connsiteX2" fmla="*/ 12203383 w 12203382"/>
              <a:gd name="connsiteY2" fmla="*/ 107988 h 107987"/>
              <a:gd name="connsiteX3" fmla="*/ 0 w 12203382"/>
              <a:gd name="connsiteY3" fmla="*/ 107988 h 107987"/>
            </a:gdLst>
            <a:ahLst/>
            <a:cxnLst>
              <a:cxn ang="0">
                <a:pos x="connsiteX0" y="connsiteY0"/>
              </a:cxn>
              <a:cxn ang="0">
                <a:pos x="connsiteX1" y="connsiteY1"/>
              </a:cxn>
              <a:cxn ang="0">
                <a:pos x="connsiteX2" y="connsiteY2"/>
              </a:cxn>
              <a:cxn ang="0">
                <a:pos x="connsiteX3" y="connsiteY3"/>
              </a:cxn>
            </a:cxnLst>
            <a:rect l="l" t="t" r="r" b="b"/>
            <a:pathLst>
              <a:path w="12203382" h="107987">
                <a:moveTo>
                  <a:pt x="0" y="0"/>
                </a:moveTo>
                <a:lnTo>
                  <a:pt x="12203383" y="0"/>
                </a:lnTo>
                <a:lnTo>
                  <a:pt x="12203383" y="107988"/>
                </a:lnTo>
                <a:lnTo>
                  <a:pt x="0" y="107988"/>
                </a:lnTo>
                <a:close/>
              </a:path>
            </a:pathLst>
          </a:custGeom>
          <a:solidFill>
            <a:srgbClr val="024631"/>
          </a:solidFill>
          <a:ln w="1524" cap="flat">
            <a:noFill/>
            <a:prstDash val="solid"/>
            <a:miter/>
          </a:ln>
        </p:spPr>
        <p:txBody>
          <a:bodyPr rtlCol="0" anchor="ctr"/>
          <a:lstStyle/>
          <a:p>
            <a:endParaRPr lang="en-GB" sz="650"/>
          </a:p>
        </p:txBody>
      </p:sp>
    </p:spTree>
    <p:extLst>
      <p:ext uri="{BB962C8B-B14F-4D97-AF65-F5344CB8AC3E}">
        <p14:creationId xmlns:p14="http://schemas.microsoft.com/office/powerpoint/2010/main" val="1299954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488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631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52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303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255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304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332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733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Hero 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6463" y="2276873"/>
            <a:ext cx="6864763" cy="2054109"/>
          </a:xfrm>
        </p:spPr>
        <p:txBody>
          <a:bodyPr anchor="b" anchorCtr="0">
            <a:normAutofit/>
          </a:bodyPr>
          <a:lstStyle>
            <a:lvl1pPr algn="l">
              <a:lnSpc>
                <a:spcPts val="8000"/>
              </a:lnSpc>
              <a:defRPr sz="8400" b="0" cap="none" spc="-200" baseline="0">
                <a:solidFill>
                  <a:schemeClr val="bg2">
                    <a:alpha val="85000"/>
                  </a:schemeClr>
                </a:solidFill>
                <a:latin typeface="Arial" panose="020B0604020202020204" pitchFamily="34" charset="0"/>
                <a:cs typeface="Arial" panose="020B0604020202020204" pitchFamily="34" charset="0"/>
              </a:defRPr>
            </a:lvl1pPr>
          </a:lstStyle>
          <a:p>
            <a:r>
              <a:rPr lang="en-GB"/>
              <a:t>Presentation title</a:t>
            </a:r>
          </a:p>
        </p:txBody>
      </p:sp>
      <p:sp>
        <p:nvSpPr>
          <p:cNvPr id="10" name="Subtitle 2"/>
          <p:cNvSpPr>
            <a:spLocks noGrp="1"/>
          </p:cNvSpPr>
          <p:nvPr>
            <p:ph type="subTitle" idx="1" hasCustomPrompt="1"/>
          </p:nvPr>
        </p:nvSpPr>
        <p:spPr>
          <a:xfrm>
            <a:off x="116463" y="4485420"/>
            <a:ext cx="6864763" cy="383741"/>
          </a:xfrm>
        </p:spPr>
        <p:txBody>
          <a:bodyPr anchor="ctr" anchorCtr="0">
            <a:normAutofit/>
          </a:bodyPr>
          <a:lstStyle>
            <a:lvl1pPr marL="0" indent="0" algn="l">
              <a:buNone/>
              <a:defRPr sz="1700" baseline="0">
                <a:solidFill>
                  <a:schemeClr val="bg1">
                    <a:alpha val="8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Optional subheading</a:t>
            </a:r>
            <a:endParaRPr lang="en-GB"/>
          </a:p>
        </p:txBody>
      </p:sp>
      <p:pic>
        <p:nvPicPr>
          <p:cNvPr id="11" name="Picture 10" descr="SP_COMMERCIAL_RGB_POS_US.jpg"/>
          <p:cNvPicPr>
            <a:picLocks noChangeAspect="1"/>
          </p:cNvPicPr>
          <p:nvPr userDrawn="1"/>
        </p:nvPicPr>
        <p:blipFill>
          <a:blip r:embed="rId4" cstate="print"/>
          <a:stretch>
            <a:fillRect/>
          </a:stretch>
        </p:blipFill>
        <p:spPr>
          <a:xfrm>
            <a:off x="3704862" y="759872"/>
            <a:ext cx="2479664" cy="463060"/>
          </a:xfrm>
          <a:prstGeom prst="rect">
            <a:avLst/>
          </a:prstGeom>
        </p:spPr>
      </p:pic>
    </p:spTree>
    <p:extLst>
      <p:ext uri="{BB962C8B-B14F-4D97-AF65-F5344CB8AC3E}">
        <p14:creationId xmlns:p14="http://schemas.microsoft.com/office/powerpoint/2010/main" val="356621754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GB"/>
              <a:t>Click to edit master title style</a:t>
            </a:r>
          </a:p>
        </p:txBody>
      </p:sp>
      <p:sp>
        <p:nvSpPr>
          <p:cNvPr id="25" name="Content Placeholder 1"/>
          <p:cNvSpPr>
            <a:spLocks noGrp="1"/>
          </p:cNvSpPr>
          <p:nvPr>
            <p:ph sz="quarter" idx="54"/>
            <p:custDataLst>
              <p:tags r:id="rId2"/>
            </p:custDataLst>
          </p:nvPr>
        </p:nvSpPr>
        <p:spPr>
          <a:xfrm>
            <a:off x="10059990" y="1800226"/>
            <a:ext cx="417512" cy="473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
          <p:cNvSpPr>
            <a:spLocks noGrp="1"/>
          </p:cNvSpPr>
          <p:nvPr>
            <p:ph sz="quarter" idx="32"/>
            <p:custDataLst>
              <p:tags r:id="rId3"/>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Content Placeholder 3"/>
          <p:cNvSpPr>
            <a:spLocks noGrp="1"/>
          </p:cNvSpPr>
          <p:nvPr>
            <p:ph sz="quarter" idx="33"/>
            <p:custDataLst>
              <p:tags r:id="rId4"/>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Content Placeholder 4"/>
          <p:cNvSpPr>
            <a:spLocks noGrp="1"/>
          </p:cNvSpPr>
          <p:nvPr>
            <p:ph sz="quarter" idx="34"/>
            <p:custDataLst>
              <p:tags r:id="rId5"/>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5"/>
          <p:cNvSpPr>
            <a:spLocks noGrp="1"/>
          </p:cNvSpPr>
          <p:nvPr>
            <p:ph sz="quarter" idx="35"/>
            <p:custDataLst>
              <p:tags r:id="rId6"/>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6"/>
          <p:cNvSpPr>
            <a:spLocks noGrp="1"/>
          </p:cNvSpPr>
          <p:nvPr>
            <p:ph sz="quarter" idx="36"/>
            <p:custDataLst>
              <p:tags r:id="rId7"/>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7"/>
          <p:cNvSpPr>
            <a:spLocks noGrp="1"/>
          </p:cNvSpPr>
          <p:nvPr>
            <p:ph sz="quarter" idx="37"/>
            <p:custDataLst>
              <p:tags r:id="rId8"/>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8"/>
          <p:cNvSpPr>
            <a:spLocks noGrp="1"/>
          </p:cNvSpPr>
          <p:nvPr>
            <p:ph sz="quarter" idx="38"/>
            <p:custDataLst>
              <p:tags r:id="rId9"/>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Content Placeholder 9"/>
          <p:cNvSpPr>
            <a:spLocks noGrp="1"/>
          </p:cNvSpPr>
          <p:nvPr>
            <p:ph sz="quarter" idx="39"/>
            <p:custDataLst>
              <p:tags r:id="rId10"/>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10"/>
          <p:cNvSpPr>
            <a:spLocks noGrp="1"/>
          </p:cNvSpPr>
          <p:nvPr>
            <p:ph sz="quarter" idx="40"/>
            <p:custDataLst>
              <p:tags r:id="rId11"/>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Content Placeholder 11"/>
          <p:cNvSpPr>
            <a:spLocks noGrp="1"/>
          </p:cNvSpPr>
          <p:nvPr>
            <p:ph sz="quarter" idx="41"/>
            <p:custDataLst>
              <p:tags r:id="rId12"/>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7" name="Content Placeholder 12"/>
          <p:cNvSpPr>
            <a:spLocks noGrp="1"/>
          </p:cNvSpPr>
          <p:nvPr>
            <p:ph sz="quarter" idx="42"/>
            <p:custDataLst>
              <p:tags r:id="rId13"/>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Content Placeholder 13"/>
          <p:cNvSpPr>
            <a:spLocks noGrp="1"/>
          </p:cNvSpPr>
          <p:nvPr>
            <p:ph sz="quarter" idx="43"/>
            <p:custDataLst>
              <p:tags r:id="rId14"/>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9" name="Content Placeholder 14"/>
          <p:cNvSpPr>
            <a:spLocks noGrp="1"/>
          </p:cNvSpPr>
          <p:nvPr>
            <p:ph sz="quarter" idx="44"/>
            <p:custDataLst>
              <p:tags r:id="rId15"/>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0" name="Content Placeholder 15"/>
          <p:cNvSpPr>
            <a:spLocks noGrp="1"/>
          </p:cNvSpPr>
          <p:nvPr>
            <p:ph sz="quarter" idx="45"/>
            <p:custDataLst>
              <p:tags r:id="rId16"/>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1" name="Content Placeholder 16"/>
          <p:cNvSpPr>
            <a:spLocks noGrp="1"/>
          </p:cNvSpPr>
          <p:nvPr>
            <p:ph sz="quarter" idx="46"/>
            <p:custDataLst>
              <p:tags r:id="rId17"/>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2" name="Content Placeholder 17"/>
          <p:cNvSpPr>
            <a:spLocks noGrp="1"/>
          </p:cNvSpPr>
          <p:nvPr>
            <p:ph sz="quarter" idx="47"/>
            <p:custDataLst>
              <p:tags r:id="rId18"/>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3" name="Content Placeholder 18"/>
          <p:cNvSpPr>
            <a:spLocks noGrp="1"/>
          </p:cNvSpPr>
          <p:nvPr>
            <p:ph sz="quarter" idx="48"/>
            <p:custDataLst>
              <p:tags r:id="rId19"/>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4" name="Content Placeholder 19"/>
          <p:cNvSpPr>
            <a:spLocks noGrp="1"/>
          </p:cNvSpPr>
          <p:nvPr>
            <p:ph sz="quarter" idx="49"/>
            <p:custDataLst>
              <p:tags r:id="rId20"/>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5" name="Content Placeholder 20"/>
          <p:cNvSpPr>
            <a:spLocks noGrp="1"/>
          </p:cNvSpPr>
          <p:nvPr>
            <p:ph sz="quarter" idx="50"/>
            <p:custDataLst>
              <p:tags r:id="rId21"/>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55"/>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1296669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1BA68D7-97F8-4F8A-B4DC-420EBE23917B}"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2351537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6275" y="1709738"/>
            <a:ext cx="8543925"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676275" y="4589463"/>
            <a:ext cx="85439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BA68D7-97F8-4F8A-B4DC-420EBE23917B}"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20474208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81038" y="1825625"/>
            <a:ext cx="419576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5029200" y="1825625"/>
            <a:ext cx="419576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1BA68D7-97F8-4F8A-B4DC-420EBE23917B}"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2991054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625" y="365125"/>
            <a:ext cx="8543925"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682625" y="1681163"/>
            <a:ext cx="41910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2625" y="2505075"/>
            <a:ext cx="41910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5014913" y="1681163"/>
            <a:ext cx="42116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14913" y="2505075"/>
            <a:ext cx="42116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1BA68D7-97F8-4F8A-B4DC-420EBE23917B}" type="datetimeFigureOut">
              <a:rPr lang="en-GB" smtClean="0"/>
              <a:t>14/01/2024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14273530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1BA68D7-97F8-4F8A-B4DC-420EBE23917B}" type="datetimeFigureOut">
              <a:rPr lang="en-GB" smtClean="0"/>
              <a:t>14/01/2024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1128745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A68D7-97F8-4F8A-B4DC-420EBE23917B}" type="datetimeFigureOut">
              <a:rPr lang="en-GB" smtClean="0"/>
              <a:t>14/01/2024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460646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4211638" y="987425"/>
            <a:ext cx="501491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BA68D7-97F8-4F8A-B4DC-420EBE23917B}"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30040172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625" y="457200"/>
            <a:ext cx="3194050"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4211638" y="987425"/>
            <a:ext cx="50149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82625" y="2057400"/>
            <a:ext cx="319405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BA68D7-97F8-4F8A-B4DC-420EBE23917B}" type="datetimeFigureOut">
              <a:rPr lang="en-GB" smtClean="0"/>
              <a:t>14/01/2024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35006557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1BA68D7-97F8-4F8A-B4DC-420EBE23917B}"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27187331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9775" y="365125"/>
            <a:ext cx="2135188"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81038" y="365125"/>
            <a:ext cx="6256337"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1BA68D7-97F8-4F8A-B4DC-420EBE23917B}" type="datetimeFigureOut">
              <a:rPr lang="en-GB" smtClean="0"/>
              <a:t>14/01/2024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C10D962-2CE4-4634-9EFE-DED41A0ACC11}" type="slidenum">
              <a:rPr lang="en-GB" smtClean="0"/>
              <a:t>‹#›</a:t>
            </a:fld>
            <a:endParaRPr lang="en-GB"/>
          </a:p>
        </p:txBody>
      </p:sp>
    </p:spTree>
    <p:extLst>
      <p:ext uri="{BB962C8B-B14F-4D97-AF65-F5344CB8AC3E}">
        <p14:creationId xmlns:p14="http://schemas.microsoft.com/office/powerpoint/2010/main" val="177622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846383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ustom Layou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descr="Low view of tall buildings&#10;&#10;Description automatically generated">
            <a:extLst>
              <a:ext uri="{FF2B5EF4-FFF2-40B4-BE49-F238E27FC236}">
                <a16:creationId xmlns:a16="http://schemas.microsoft.com/office/drawing/2014/main" id="{66200E76-4BC2-FDA4-E23A-1CF73A7C7C7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906000" cy="6858000"/>
          </a:xfrm>
          <a:prstGeom prst="rect">
            <a:avLst/>
          </a:prstGeom>
          <a:solidFill>
            <a:schemeClr val="bg1"/>
          </a:solidFill>
        </p:spPr>
      </p:pic>
      <p:sp>
        <p:nvSpPr>
          <p:cNvPr id="10" name="divider">
            <a:extLst>
              <a:ext uri="{FF2B5EF4-FFF2-40B4-BE49-F238E27FC236}">
                <a16:creationId xmlns:a16="http://schemas.microsoft.com/office/drawing/2014/main" id="{400EC800-54C2-1B11-317D-3628E71C76A6}"/>
              </a:ext>
            </a:extLst>
          </p:cNvPr>
          <p:cNvSpPr/>
          <p:nvPr/>
        </p:nvSpPr>
        <p:spPr>
          <a:xfrm>
            <a:off x="1242434" y="5062414"/>
            <a:ext cx="0" cy="407034"/>
          </a:xfrm>
          <a:custGeom>
            <a:avLst/>
            <a:gdLst/>
            <a:ahLst/>
            <a:cxnLst/>
            <a:rect l="l" t="t" r="r" b="b"/>
            <a:pathLst>
              <a:path h="407035">
                <a:moveTo>
                  <a:pt x="0" y="0"/>
                </a:moveTo>
                <a:lnTo>
                  <a:pt x="0" y="406793"/>
                </a:lnTo>
              </a:path>
            </a:pathLst>
          </a:custGeom>
          <a:ln w="12700">
            <a:solidFill>
              <a:srgbClr val="006A4D"/>
            </a:solidFill>
          </a:ln>
        </p:spPr>
        <p:txBody>
          <a:bodyPr wrap="square" lIns="0" tIns="0" rIns="0" bIns="0" rtlCol="0"/>
          <a:lstStyle/>
          <a:p>
            <a:endParaRPr sz="650"/>
          </a:p>
        </p:txBody>
      </p:sp>
      <p:sp>
        <p:nvSpPr>
          <p:cNvPr id="41" name="Text Placeholder 39">
            <a:extLst>
              <a:ext uri="{FF2B5EF4-FFF2-40B4-BE49-F238E27FC236}">
                <a16:creationId xmlns:a16="http://schemas.microsoft.com/office/drawing/2014/main" id="{3805626B-C9EF-C377-BB28-A0F6034A6139}"/>
              </a:ext>
            </a:extLst>
          </p:cNvPr>
          <p:cNvSpPr>
            <a:spLocks noGrp="1"/>
          </p:cNvSpPr>
          <p:nvPr>
            <p:ph type="body" sz="quarter" idx="15" hasCustomPrompt="1"/>
          </p:nvPr>
        </p:nvSpPr>
        <p:spPr>
          <a:xfrm>
            <a:off x="1377019" y="5265931"/>
            <a:ext cx="3870215" cy="285750"/>
          </a:xfrm>
          <a:prstGeom prst="rect">
            <a:avLst/>
          </a:prstGeom>
        </p:spPr>
        <p:txBody>
          <a:bodyPr/>
          <a:lstStyle>
            <a:lvl1pPr marL="0" indent="0">
              <a:buNone/>
              <a:defRPr sz="1138" spc="0" baseline="0">
                <a:solidFill>
                  <a:srgbClr val="024631"/>
                </a:solidFill>
              </a:defRPr>
            </a:lvl1pPr>
            <a:lvl2pPr marL="371475" indent="0">
              <a:buNone/>
              <a:defRPr>
                <a:solidFill>
                  <a:schemeClr val="bg1"/>
                </a:solidFill>
              </a:defRPr>
            </a:lvl2pPr>
            <a:lvl3pPr marL="742950" indent="0">
              <a:buNone/>
              <a:defRPr>
                <a:solidFill>
                  <a:schemeClr val="bg1"/>
                </a:solidFill>
              </a:defRPr>
            </a:lvl3pPr>
            <a:lvl4pPr marL="1114425" indent="0">
              <a:buNone/>
              <a:defRPr>
                <a:solidFill>
                  <a:schemeClr val="bg1"/>
                </a:solidFill>
              </a:defRPr>
            </a:lvl4pPr>
            <a:lvl5pPr marL="1485900" indent="0">
              <a:buNone/>
              <a:defRPr>
                <a:solidFill>
                  <a:schemeClr val="bg1"/>
                </a:solidFill>
              </a:defRPr>
            </a:lvl5pPr>
          </a:lstStyle>
          <a:p>
            <a:pPr lvl="0"/>
            <a:r>
              <a:rPr lang="en-US"/>
              <a:t>22 September 2023</a:t>
            </a:r>
          </a:p>
        </p:txBody>
      </p:sp>
      <p:sp>
        <p:nvSpPr>
          <p:cNvPr id="40" name="Text Placeholder 39">
            <a:extLst>
              <a:ext uri="{FF2B5EF4-FFF2-40B4-BE49-F238E27FC236}">
                <a16:creationId xmlns:a16="http://schemas.microsoft.com/office/drawing/2014/main" id="{7A4809B8-A440-113D-56AE-2D34EF4DC5CE}"/>
              </a:ext>
            </a:extLst>
          </p:cNvPr>
          <p:cNvSpPr>
            <a:spLocks noGrp="1"/>
          </p:cNvSpPr>
          <p:nvPr>
            <p:ph type="body" sz="quarter" idx="14" hasCustomPrompt="1"/>
          </p:nvPr>
        </p:nvSpPr>
        <p:spPr>
          <a:xfrm>
            <a:off x="1377115" y="4993296"/>
            <a:ext cx="3870215" cy="285750"/>
          </a:xfrm>
          <a:prstGeom prst="rect">
            <a:avLst/>
          </a:prstGeom>
        </p:spPr>
        <p:txBody>
          <a:bodyPr/>
          <a:lstStyle>
            <a:lvl1pPr marL="0" indent="0">
              <a:buNone/>
              <a:defRPr sz="1138" spc="0" baseline="0">
                <a:solidFill>
                  <a:srgbClr val="024631"/>
                </a:solidFill>
              </a:defRPr>
            </a:lvl1pPr>
            <a:lvl2pPr marL="371475" indent="0">
              <a:buNone/>
              <a:defRPr>
                <a:solidFill>
                  <a:schemeClr val="bg1"/>
                </a:solidFill>
              </a:defRPr>
            </a:lvl2pPr>
            <a:lvl3pPr marL="742950" indent="0">
              <a:buNone/>
              <a:defRPr>
                <a:solidFill>
                  <a:schemeClr val="bg1"/>
                </a:solidFill>
              </a:defRPr>
            </a:lvl3pPr>
            <a:lvl4pPr marL="1114425" indent="0">
              <a:buNone/>
              <a:defRPr>
                <a:solidFill>
                  <a:schemeClr val="bg1"/>
                </a:solidFill>
              </a:defRPr>
            </a:lvl4pPr>
            <a:lvl5pPr marL="1485900" indent="0">
              <a:buNone/>
              <a:defRPr>
                <a:solidFill>
                  <a:schemeClr val="bg1"/>
                </a:solidFill>
              </a:defRPr>
            </a:lvl5pPr>
          </a:lstStyle>
          <a:p>
            <a:pPr lvl="0"/>
            <a:r>
              <a:rPr lang="en-US" err="1"/>
              <a:t>Firstname</a:t>
            </a:r>
            <a:r>
              <a:rPr lang="en-US"/>
              <a:t> </a:t>
            </a:r>
            <a:r>
              <a:rPr lang="en-US" err="1"/>
              <a:t>lastname</a:t>
            </a:r>
            <a:endParaRPr lang="en-US"/>
          </a:p>
        </p:txBody>
      </p:sp>
      <p:pic>
        <p:nvPicPr>
          <p:cNvPr id="96" name="Lloyds Bank square logo">
            <a:extLst>
              <a:ext uri="{FF2B5EF4-FFF2-40B4-BE49-F238E27FC236}">
                <a16:creationId xmlns:a16="http://schemas.microsoft.com/office/drawing/2014/main" id="{C4E1BB98-8E40-C82E-1B5C-C21BFCB162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40924" y="5049134"/>
            <a:ext cx="1125608" cy="1268140"/>
          </a:xfrm>
          <a:prstGeom prst="rect">
            <a:avLst/>
          </a:prstGeom>
        </p:spPr>
      </p:pic>
      <p:pic>
        <p:nvPicPr>
          <p:cNvPr id="37" name="Corporate &amp; Institutional">
            <a:extLst>
              <a:ext uri="{FF2B5EF4-FFF2-40B4-BE49-F238E27FC236}">
                <a16:creationId xmlns:a16="http://schemas.microsoft.com/office/drawing/2014/main" id="{599F78FC-4DA4-69D4-145E-827BB26B87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3409" y="542986"/>
            <a:ext cx="2782623" cy="468188"/>
          </a:xfrm>
          <a:prstGeom prst="rect">
            <a:avLst/>
          </a:prstGeom>
        </p:spPr>
      </p:pic>
      <p:sp>
        <p:nvSpPr>
          <p:cNvPr id="2" name="Title 1">
            <a:extLst>
              <a:ext uri="{FF2B5EF4-FFF2-40B4-BE49-F238E27FC236}">
                <a16:creationId xmlns:a16="http://schemas.microsoft.com/office/drawing/2014/main" id="{8C468BFD-EE82-F5F1-BF05-699E48E44D27}"/>
              </a:ext>
            </a:extLst>
          </p:cNvPr>
          <p:cNvSpPr>
            <a:spLocks noGrp="1"/>
          </p:cNvSpPr>
          <p:nvPr>
            <p:ph type="title"/>
          </p:nvPr>
        </p:nvSpPr>
        <p:spPr>
          <a:xfrm>
            <a:off x="1139128" y="1919128"/>
            <a:ext cx="5747544" cy="2892962"/>
          </a:xfrm>
          <a:prstGeom prst="rect">
            <a:avLst/>
          </a:prstGeom>
        </p:spPr>
        <p:txBody>
          <a:bodyPr/>
          <a:lstStyle>
            <a:lvl1pPr>
              <a:defRPr lang="en-GB" sz="4794">
                <a:ea typeface="+mn-ea"/>
                <a:cs typeface="+mn-cs"/>
              </a:defRPr>
            </a:lvl1pPr>
          </a:lstStyle>
          <a:p>
            <a:pPr marL="0" lvl="0" indent="0">
              <a:spcBef>
                <a:spcPts val="813"/>
              </a:spcBef>
              <a:buFont typeface="Arial" panose="020B0604020202020204" pitchFamily="34" charset="0"/>
            </a:pPr>
            <a:r>
              <a:rPr lang="en-US"/>
              <a:t>Click to edit Master title style</a:t>
            </a:r>
            <a:endParaRPr lang="en-GB"/>
          </a:p>
        </p:txBody>
      </p:sp>
    </p:spTree>
    <p:extLst>
      <p:ext uri="{BB962C8B-B14F-4D97-AF65-F5344CB8AC3E}">
        <p14:creationId xmlns:p14="http://schemas.microsoft.com/office/powerpoint/2010/main" val="18127745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logo and footer strip">
    <p:spTree>
      <p:nvGrpSpPr>
        <p:cNvPr id="1" name=""/>
        <p:cNvGrpSpPr/>
        <p:nvPr/>
      </p:nvGrpSpPr>
      <p:grpSpPr>
        <a:xfrm>
          <a:off x="0" y="0"/>
          <a:ext cx="0" cy="0"/>
          <a:chOff x="0" y="0"/>
          <a:chExt cx="0" cy="0"/>
        </a:xfrm>
      </p:grpSpPr>
      <p:sp>
        <p:nvSpPr>
          <p:cNvPr id="26" name="PageNumber box">
            <a:extLst>
              <a:ext uri="{FF2B5EF4-FFF2-40B4-BE49-F238E27FC236}">
                <a16:creationId xmlns:a16="http://schemas.microsoft.com/office/drawing/2014/main" id="{65D5D319-5B3E-A4BF-02D1-9E0232F84570}"/>
              </a:ext>
            </a:extLst>
          </p:cNvPr>
          <p:cNvSpPr/>
          <p:nvPr/>
        </p:nvSpPr>
        <p:spPr>
          <a:xfrm>
            <a:off x="9211144" y="6317654"/>
            <a:ext cx="255904" cy="467936"/>
          </a:xfrm>
          <a:custGeom>
            <a:avLst/>
            <a:gdLst>
              <a:gd name="connsiteX0" fmla="*/ 0 w 314959"/>
              <a:gd name="connsiteY0" fmla="*/ 0 h 467936"/>
              <a:gd name="connsiteX1" fmla="*/ 314959 w 314959"/>
              <a:gd name="connsiteY1" fmla="*/ 0 h 467936"/>
              <a:gd name="connsiteX2" fmla="*/ 314959 w 314959"/>
              <a:gd name="connsiteY2" fmla="*/ 467936 h 467936"/>
              <a:gd name="connsiteX3" fmla="*/ 0 w 314959"/>
              <a:gd name="connsiteY3" fmla="*/ 467936 h 467936"/>
            </a:gdLst>
            <a:ahLst/>
            <a:cxnLst>
              <a:cxn ang="0">
                <a:pos x="connsiteX0" y="connsiteY0"/>
              </a:cxn>
              <a:cxn ang="0">
                <a:pos x="connsiteX1" y="connsiteY1"/>
              </a:cxn>
              <a:cxn ang="0">
                <a:pos x="connsiteX2" y="connsiteY2"/>
              </a:cxn>
              <a:cxn ang="0">
                <a:pos x="connsiteX3" y="connsiteY3"/>
              </a:cxn>
            </a:cxnLst>
            <a:rect l="l" t="t" r="r" b="b"/>
            <a:pathLst>
              <a:path w="314959" h="467936">
                <a:moveTo>
                  <a:pt x="0" y="0"/>
                </a:moveTo>
                <a:lnTo>
                  <a:pt x="314959" y="0"/>
                </a:lnTo>
                <a:lnTo>
                  <a:pt x="314959" y="467936"/>
                </a:lnTo>
                <a:lnTo>
                  <a:pt x="0" y="467936"/>
                </a:lnTo>
                <a:close/>
              </a:path>
            </a:pathLst>
          </a:custGeom>
          <a:solidFill>
            <a:srgbClr val="024631"/>
          </a:solidFill>
          <a:ln w="1524" cap="flat">
            <a:noFill/>
            <a:prstDash val="solid"/>
            <a:miter/>
          </a:ln>
        </p:spPr>
        <p:txBody>
          <a:bodyPr rtlCol="0" anchor="ctr"/>
          <a:lstStyle/>
          <a:p>
            <a:endParaRPr lang="en-GB" sz="650"/>
          </a:p>
        </p:txBody>
      </p:sp>
      <p:sp>
        <p:nvSpPr>
          <p:cNvPr id="14" name="Slide Number Placeholder 4">
            <a:extLst>
              <a:ext uri="{FF2B5EF4-FFF2-40B4-BE49-F238E27FC236}">
                <a16:creationId xmlns:a16="http://schemas.microsoft.com/office/drawing/2014/main" id="{5696094F-E8E4-4AD1-6CB6-209B88D8C1CA}"/>
              </a:ext>
            </a:extLst>
          </p:cNvPr>
          <p:cNvSpPr>
            <a:spLocks noGrp="1"/>
          </p:cNvSpPr>
          <p:nvPr>
            <p:ph type="sldNum" sz="quarter" idx="12"/>
          </p:nvPr>
        </p:nvSpPr>
        <p:spPr>
          <a:xfrm>
            <a:off x="9141551" y="6301101"/>
            <a:ext cx="382436" cy="307777"/>
          </a:xfrm>
          <a:prstGeom prst="rect">
            <a:avLst/>
          </a:prstGeom>
        </p:spPr>
        <p:txBody>
          <a:bodyPr>
            <a:normAutofit/>
          </a:bodyPr>
          <a:lstStyle>
            <a:lvl1pPr algn="ctr">
              <a:defRPr sz="975" b="1">
                <a:solidFill>
                  <a:schemeClr val="bg1"/>
                </a:solidFill>
              </a:defRPr>
            </a:lvl1pPr>
          </a:lstStyle>
          <a:p>
            <a:fld id="{25F20130-459E-4EA4-8EE6-2737380CA622}" type="slidenum">
              <a:rPr lang="en-GB" smtClean="0"/>
              <a:pPr/>
              <a:t>‹#›</a:t>
            </a:fld>
            <a:endParaRPr lang="en-GB"/>
          </a:p>
        </p:txBody>
      </p:sp>
      <p:sp>
        <p:nvSpPr>
          <p:cNvPr id="15" name="title underline">
            <a:extLst>
              <a:ext uri="{FF2B5EF4-FFF2-40B4-BE49-F238E27FC236}">
                <a16:creationId xmlns:a16="http://schemas.microsoft.com/office/drawing/2014/main" id="{0F478F2D-1452-FFFE-2AEA-4540C465C801}"/>
              </a:ext>
            </a:extLst>
          </p:cNvPr>
          <p:cNvSpPr>
            <a:spLocks/>
          </p:cNvSpPr>
          <p:nvPr/>
        </p:nvSpPr>
        <p:spPr>
          <a:xfrm>
            <a:off x="439181" y="1284618"/>
            <a:ext cx="9027863" cy="1523"/>
          </a:xfrm>
          <a:custGeom>
            <a:avLst/>
            <a:gdLst>
              <a:gd name="connsiteX0" fmla="*/ 0 w 11111216"/>
              <a:gd name="connsiteY0" fmla="*/ 0 h 1523"/>
              <a:gd name="connsiteX1" fmla="*/ 11111217 w 11111216"/>
              <a:gd name="connsiteY1" fmla="*/ 0 h 1523"/>
            </a:gdLst>
            <a:ahLst/>
            <a:cxnLst>
              <a:cxn ang="0">
                <a:pos x="connsiteX0" y="connsiteY0"/>
              </a:cxn>
              <a:cxn ang="0">
                <a:pos x="connsiteX1" y="connsiteY1"/>
              </a:cxn>
            </a:cxnLst>
            <a:rect l="l" t="t" r="r" b="b"/>
            <a:pathLst>
              <a:path w="11111216" h="1523">
                <a:moveTo>
                  <a:pt x="0" y="0"/>
                </a:moveTo>
                <a:lnTo>
                  <a:pt x="11111217" y="0"/>
                </a:lnTo>
              </a:path>
            </a:pathLst>
          </a:custGeom>
          <a:noFill/>
          <a:ln w="12693" cap="flat">
            <a:solidFill>
              <a:srgbClr val="076D52"/>
            </a:solidFill>
            <a:prstDash val="solid"/>
            <a:miter/>
          </a:ln>
        </p:spPr>
        <p:txBody>
          <a:bodyPr rtlCol="0" anchor="ctr"/>
          <a:lstStyle/>
          <a:p>
            <a:endParaRPr lang="en-GB" sz="650"/>
          </a:p>
        </p:txBody>
      </p:sp>
      <p:grpSp>
        <p:nvGrpSpPr>
          <p:cNvPr id="16" name="Logo horse">
            <a:extLst>
              <a:ext uri="{FF2B5EF4-FFF2-40B4-BE49-F238E27FC236}">
                <a16:creationId xmlns:a16="http://schemas.microsoft.com/office/drawing/2014/main" id="{A86C8566-D2DD-B839-7A38-A4D1F56F6281}"/>
              </a:ext>
            </a:extLst>
          </p:cNvPr>
          <p:cNvGrpSpPr/>
          <p:nvPr/>
        </p:nvGrpSpPr>
        <p:grpSpPr>
          <a:xfrm>
            <a:off x="8957656" y="540973"/>
            <a:ext cx="495237" cy="537904"/>
            <a:chOff x="11024807" y="540973"/>
            <a:chExt cx="609523" cy="537904"/>
          </a:xfrm>
        </p:grpSpPr>
        <p:pic>
          <p:nvPicPr>
            <p:cNvPr id="17" name="Picture 16">
              <a:extLst>
                <a:ext uri="{FF2B5EF4-FFF2-40B4-BE49-F238E27FC236}">
                  <a16:creationId xmlns:a16="http://schemas.microsoft.com/office/drawing/2014/main" id="{86FAEF68-D430-8EDD-E19F-DE1BB1132B2D}"/>
                </a:ext>
              </a:extLst>
            </p:cNvPr>
            <p:cNvPicPr/>
            <p:nvPr/>
          </p:nvPicPr>
          <p:blipFill>
            <a:blip r:embed="rId2"/>
            <a:stretch>
              <a:fillRect/>
            </a:stretch>
          </p:blipFill>
          <p:spPr>
            <a:xfrm>
              <a:off x="11024807" y="540973"/>
              <a:ext cx="609523" cy="537904"/>
            </a:xfrm>
            <a:custGeom>
              <a:avLst/>
              <a:gdLst>
                <a:gd name="connsiteX0" fmla="*/ 7235 w 609523"/>
                <a:gd name="connsiteY0" fmla="*/ 355 h 537904"/>
                <a:gd name="connsiteX1" fmla="*/ 616759 w 609523"/>
                <a:gd name="connsiteY1" fmla="*/ 355 h 537904"/>
                <a:gd name="connsiteX2" fmla="*/ 616759 w 609523"/>
                <a:gd name="connsiteY2" fmla="*/ 538260 h 537904"/>
                <a:gd name="connsiteX3" fmla="*/ 7235 w 609523"/>
                <a:gd name="connsiteY3" fmla="*/ 538260 h 537904"/>
              </a:gdLst>
              <a:ahLst/>
              <a:cxnLst>
                <a:cxn ang="0">
                  <a:pos x="connsiteX0" y="connsiteY0"/>
                </a:cxn>
                <a:cxn ang="0">
                  <a:pos x="connsiteX1" y="connsiteY1"/>
                </a:cxn>
                <a:cxn ang="0">
                  <a:pos x="connsiteX2" y="connsiteY2"/>
                </a:cxn>
                <a:cxn ang="0">
                  <a:pos x="connsiteX3" y="connsiteY3"/>
                </a:cxn>
              </a:cxnLst>
              <a:rect l="l" t="t" r="r" b="b"/>
              <a:pathLst>
                <a:path w="609523" h="537904">
                  <a:moveTo>
                    <a:pt x="7235" y="355"/>
                  </a:moveTo>
                  <a:lnTo>
                    <a:pt x="616759" y="355"/>
                  </a:lnTo>
                  <a:lnTo>
                    <a:pt x="616759" y="538260"/>
                  </a:lnTo>
                  <a:lnTo>
                    <a:pt x="7235" y="538260"/>
                  </a:lnTo>
                  <a:close/>
                </a:path>
              </a:pathLst>
            </a:custGeom>
          </p:spPr>
        </p:pic>
        <p:pic>
          <p:nvPicPr>
            <p:cNvPr id="18" name="Picture 17">
              <a:extLst>
                <a:ext uri="{FF2B5EF4-FFF2-40B4-BE49-F238E27FC236}">
                  <a16:creationId xmlns:a16="http://schemas.microsoft.com/office/drawing/2014/main" id="{06AF76CB-C41B-2001-18E1-D6F184A22203}"/>
                </a:ext>
              </a:extLst>
            </p:cNvPr>
            <p:cNvPicPr/>
            <p:nvPr/>
          </p:nvPicPr>
          <p:blipFill>
            <a:blip r:embed="rId3"/>
            <a:stretch>
              <a:fillRect/>
            </a:stretch>
          </p:blipFill>
          <p:spPr>
            <a:xfrm>
              <a:off x="11037089" y="721316"/>
              <a:ext cx="77714" cy="44190"/>
            </a:xfrm>
            <a:custGeom>
              <a:avLst/>
              <a:gdLst>
                <a:gd name="connsiteX0" fmla="*/ 7243 w 77714"/>
                <a:gd name="connsiteY0" fmla="*/ 473 h 44190"/>
                <a:gd name="connsiteX1" fmla="*/ 84957 w 77714"/>
                <a:gd name="connsiteY1" fmla="*/ 473 h 44190"/>
                <a:gd name="connsiteX2" fmla="*/ 84957 w 77714"/>
                <a:gd name="connsiteY2" fmla="*/ 44664 h 44190"/>
                <a:gd name="connsiteX3" fmla="*/ 7243 w 77714"/>
                <a:gd name="connsiteY3" fmla="*/ 44664 h 44190"/>
              </a:gdLst>
              <a:ahLst/>
              <a:cxnLst>
                <a:cxn ang="0">
                  <a:pos x="connsiteX0" y="connsiteY0"/>
                </a:cxn>
                <a:cxn ang="0">
                  <a:pos x="connsiteX1" y="connsiteY1"/>
                </a:cxn>
                <a:cxn ang="0">
                  <a:pos x="connsiteX2" y="connsiteY2"/>
                </a:cxn>
                <a:cxn ang="0">
                  <a:pos x="connsiteX3" y="connsiteY3"/>
                </a:cxn>
              </a:cxnLst>
              <a:rect l="l" t="t" r="r" b="b"/>
              <a:pathLst>
                <a:path w="77714" h="44190">
                  <a:moveTo>
                    <a:pt x="7243" y="473"/>
                  </a:moveTo>
                  <a:lnTo>
                    <a:pt x="84957" y="473"/>
                  </a:lnTo>
                  <a:lnTo>
                    <a:pt x="84957" y="44664"/>
                  </a:lnTo>
                  <a:lnTo>
                    <a:pt x="7243" y="44664"/>
                  </a:lnTo>
                  <a:close/>
                </a:path>
              </a:pathLst>
            </a:custGeom>
          </p:spPr>
        </p:pic>
        <p:sp>
          <p:nvSpPr>
            <p:cNvPr id="19" name="Freeform: Shape 18">
              <a:extLst>
                <a:ext uri="{FF2B5EF4-FFF2-40B4-BE49-F238E27FC236}">
                  <a16:creationId xmlns:a16="http://schemas.microsoft.com/office/drawing/2014/main" id="{641C933B-2585-3E0E-0AB4-79B6700956DF}"/>
                </a:ext>
              </a:extLst>
            </p:cNvPr>
            <p:cNvSpPr/>
            <p:nvPr/>
          </p:nvSpPr>
          <p:spPr>
            <a:xfrm>
              <a:off x="11251139" y="1055221"/>
              <a:ext cx="13531" cy="16394"/>
            </a:xfrm>
            <a:custGeom>
              <a:avLst/>
              <a:gdLst>
                <a:gd name="connsiteX0" fmla="*/ 0 w 13531"/>
                <a:gd name="connsiteY0" fmla="*/ 0 h 16394"/>
                <a:gd name="connsiteX1" fmla="*/ 6263 w 13531"/>
                <a:gd name="connsiteY1" fmla="*/ 16395 h 16394"/>
                <a:gd name="connsiteX2" fmla="*/ 11749 w 13531"/>
                <a:gd name="connsiteY2" fmla="*/ 16395 h 16394"/>
                <a:gd name="connsiteX3" fmla="*/ 12144 w 13531"/>
                <a:gd name="connsiteY3" fmla="*/ 9842 h 16394"/>
                <a:gd name="connsiteX4" fmla="*/ 0 w 13531"/>
                <a:gd name="connsiteY4" fmla="*/ 0 h 1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1" h="16394">
                  <a:moveTo>
                    <a:pt x="0" y="0"/>
                  </a:moveTo>
                  <a:cubicBezTo>
                    <a:pt x="1280" y="4661"/>
                    <a:pt x="1615" y="16395"/>
                    <a:pt x="6263" y="16395"/>
                  </a:cubicBezTo>
                  <a:lnTo>
                    <a:pt x="11749" y="16395"/>
                  </a:lnTo>
                  <a:cubicBezTo>
                    <a:pt x="14811" y="16395"/>
                    <a:pt x="13227" y="11823"/>
                    <a:pt x="12144" y="9842"/>
                  </a:cubicBezTo>
                  <a:cubicBezTo>
                    <a:pt x="9387" y="5093"/>
                    <a:pt x="4374" y="2007"/>
                    <a:pt x="0" y="0"/>
                  </a:cubicBezTo>
                  <a:close/>
                </a:path>
              </a:pathLst>
            </a:custGeom>
            <a:gradFill>
              <a:gsLst>
                <a:gs pos="0">
                  <a:srgbClr val="221E1F"/>
                </a:gs>
                <a:gs pos="12000">
                  <a:srgbClr val="221E1F"/>
                </a:gs>
                <a:gs pos="61000">
                  <a:srgbClr val="5A5758"/>
                </a:gs>
                <a:gs pos="100000">
                  <a:srgbClr val="FFFFFF"/>
                </a:gs>
              </a:gsLst>
              <a:lin ang="7797836" scaled="1"/>
            </a:gradFill>
            <a:ln w="1524" cap="flat">
              <a:noFill/>
              <a:prstDash val="solid"/>
              <a:miter/>
            </a:ln>
          </p:spPr>
          <p:txBody>
            <a:bodyPr rtlCol="0" anchor="ctr"/>
            <a:lstStyle/>
            <a:p>
              <a:endParaRPr lang="en-GB" sz="650"/>
            </a:p>
          </p:txBody>
        </p:sp>
        <p:sp>
          <p:nvSpPr>
            <p:cNvPr id="20" name="Freeform: Shape 19">
              <a:extLst>
                <a:ext uri="{FF2B5EF4-FFF2-40B4-BE49-F238E27FC236}">
                  <a16:creationId xmlns:a16="http://schemas.microsoft.com/office/drawing/2014/main" id="{1FFC92ED-F408-3213-2059-5675F75C6BA2}"/>
                </a:ext>
              </a:extLst>
            </p:cNvPr>
            <p:cNvSpPr/>
            <p:nvPr/>
          </p:nvSpPr>
          <p:spPr>
            <a:xfrm>
              <a:off x="11117180" y="1055678"/>
              <a:ext cx="14358" cy="15937"/>
            </a:xfrm>
            <a:custGeom>
              <a:avLst/>
              <a:gdLst>
                <a:gd name="connsiteX0" fmla="*/ 0 w 14358"/>
                <a:gd name="connsiteY0" fmla="*/ 0 h 15937"/>
                <a:gd name="connsiteX1" fmla="*/ 6598 w 14358"/>
                <a:gd name="connsiteY1" fmla="*/ 15938 h 15937"/>
                <a:gd name="connsiteX2" fmla="*/ 12830 w 14358"/>
                <a:gd name="connsiteY2" fmla="*/ 15938 h 15937"/>
                <a:gd name="connsiteX3" fmla="*/ 12496 w 14358"/>
                <a:gd name="connsiteY3" fmla="*/ 9385 h 15937"/>
                <a:gd name="connsiteX4" fmla="*/ 0 w 14358"/>
                <a:gd name="connsiteY4" fmla="*/ 0 h 15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 h="15937">
                  <a:moveTo>
                    <a:pt x="0" y="0"/>
                  </a:moveTo>
                  <a:cubicBezTo>
                    <a:pt x="1173" y="4635"/>
                    <a:pt x="1890" y="15938"/>
                    <a:pt x="6598" y="15938"/>
                  </a:cubicBezTo>
                  <a:lnTo>
                    <a:pt x="12830" y="15938"/>
                  </a:lnTo>
                  <a:cubicBezTo>
                    <a:pt x="15908" y="15938"/>
                    <a:pt x="13562" y="11366"/>
                    <a:pt x="12496" y="9385"/>
                  </a:cubicBezTo>
                  <a:cubicBezTo>
                    <a:pt x="9737" y="4635"/>
                    <a:pt x="4298" y="1957"/>
                    <a:pt x="0" y="0"/>
                  </a:cubicBezTo>
                  <a:close/>
                </a:path>
              </a:pathLst>
            </a:custGeom>
            <a:gradFill>
              <a:gsLst>
                <a:gs pos="0">
                  <a:srgbClr val="221E1F"/>
                </a:gs>
                <a:gs pos="56000">
                  <a:srgbClr val="5A5758"/>
                </a:gs>
                <a:gs pos="100000">
                  <a:srgbClr val="FFFFFF"/>
                </a:gs>
              </a:gsLst>
              <a:lin ang="8016148" scaled="1"/>
            </a:gradFill>
            <a:ln w="1524" cap="flat">
              <a:noFill/>
              <a:prstDash val="solid"/>
              <a:miter/>
            </a:ln>
          </p:spPr>
          <p:txBody>
            <a:bodyPr rtlCol="0" anchor="ctr"/>
            <a:lstStyle/>
            <a:p>
              <a:endParaRPr lang="en-GB" sz="650"/>
            </a:p>
          </p:txBody>
        </p:sp>
        <p:sp>
          <p:nvSpPr>
            <p:cNvPr id="21" name="Freeform: Shape 20">
              <a:extLst>
                <a:ext uri="{FF2B5EF4-FFF2-40B4-BE49-F238E27FC236}">
                  <a16:creationId xmlns:a16="http://schemas.microsoft.com/office/drawing/2014/main" id="{A9623B64-2834-982E-7FBE-D805B1CB842E}"/>
                </a:ext>
              </a:extLst>
            </p:cNvPr>
            <p:cNvSpPr/>
            <p:nvPr/>
          </p:nvSpPr>
          <p:spPr>
            <a:xfrm>
              <a:off x="11396586" y="590256"/>
              <a:ext cx="64116" cy="206606"/>
            </a:xfrm>
            <a:custGeom>
              <a:avLst/>
              <a:gdLst>
                <a:gd name="connsiteX0" fmla="*/ 0 w 64116"/>
                <a:gd name="connsiteY0" fmla="*/ 788 h 206606"/>
                <a:gd name="connsiteX1" fmla="*/ 13760 w 64116"/>
                <a:gd name="connsiteY1" fmla="*/ 8800 h 206606"/>
                <a:gd name="connsiteX2" fmla="*/ 7360 w 64116"/>
                <a:gd name="connsiteY2" fmla="*/ 137257 h 206606"/>
                <a:gd name="connsiteX3" fmla="*/ 15879 w 64116"/>
                <a:gd name="connsiteY3" fmla="*/ 157803 h 206606"/>
                <a:gd name="connsiteX4" fmla="*/ 61943 w 64116"/>
                <a:gd name="connsiteY4" fmla="*/ 205079 h 206606"/>
                <a:gd name="connsiteX5" fmla="*/ 53074 w 64116"/>
                <a:gd name="connsiteY5" fmla="*/ 165397 h 206606"/>
                <a:gd name="connsiteX6" fmla="*/ 40625 w 64116"/>
                <a:gd name="connsiteY6" fmla="*/ 143340 h 206606"/>
                <a:gd name="connsiteX7" fmla="*/ 12039 w 64116"/>
                <a:gd name="connsiteY7" fmla="*/ 2083 h 206606"/>
                <a:gd name="connsiteX8" fmla="*/ 2469 w 64116"/>
                <a:gd name="connsiteY8" fmla="*/ 0 h 206606"/>
                <a:gd name="connsiteX9" fmla="*/ 0 w 64116"/>
                <a:gd name="connsiteY9" fmla="*/ 788 h 20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6" h="206606">
                  <a:moveTo>
                    <a:pt x="0" y="788"/>
                  </a:moveTo>
                  <a:cubicBezTo>
                    <a:pt x="31" y="1981"/>
                    <a:pt x="6217" y="3822"/>
                    <a:pt x="13760" y="8800"/>
                  </a:cubicBezTo>
                  <a:cubicBezTo>
                    <a:pt x="52298" y="33473"/>
                    <a:pt x="41829" y="103035"/>
                    <a:pt x="7360" y="137257"/>
                  </a:cubicBezTo>
                  <a:cubicBezTo>
                    <a:pt x="-4251" y="148826"/>
                    <a:pt x="1417" y="151441"/>
                    <a:pt x="15879" y="157803"/>
                  </a:cubicBezTo>
                  <a:cubicBezTo>
                    <a:pt x="60251" y="177346"/>
                    <a:pt x="58210" y="214591"/>
                    <a:pt x="61943" y="205079"/>
                  </a:cubicBezTo>
                  <a:cubicBezTo>
                    <a:pt x="63421" y="201169"/>
                    <a:pt x="69060" y="182679"/>
                    <a:pt x="53074" y="165397"/>
                  </a:cubicBezTo>
                  <a:cubicBezTo>
                    <a:pt x="40762" y="151543"/>
                    <a:pt x="36069" y="155124"/>
                    <a:pt x="40625" y="143340"/>
                  </a:cubicBezTo>
                  <a:cubicBezTo>
                    <a:pt x="58835" y="96393"/>
                    <a:pt x="69760" y="25816"/>
                    <a:pt x="12039" y="2083"/>
                  </a:cubicBezTo>
                  <a:cubicBezTo>
                    <a:pt x="8107" y="584"/>
                    <a:pt x="4663" y="0"/>
                    <a:pt x="2469" y="0"/>
                  </a:cubicBezTo>
                  <a:cubicBezTo>
                    <a:pt x="914" y="0"/>
                    <a:pt x="0" y="293"/>
                    <a:pt x="0" y="788"/>
                  </a:cubicBezTo>
                  <a:close/>
                </a:path>
              </a:pathLst>
            </a:custGeom>
            <a:gradFill>
              <a:gsLst>
                <a:gs pos="0">
                  <a:srgbClr val="221E1F"/>
                </a:gs>
                <a:gs pos="21000">
                  <a:srgbClr val="414043"/>
                </a:gs>
                <a:gs pos="45000">
                  <a:srgbClr val="5A5B5E"/>
                </a:gs>
                <a:gs pos="62000">
                  <a:srgbClr val="808285"/>
                </a:gs>
                <a:gs pos="87000">
                  <a:srgbClr val="D2D3D4"/>
                </a:gs>
                <a:gs pos="100000">
                  <a:srgbClr val="D2D3D4"/>
                </a:gs>
              </a:gsLst>
              <a:lin ang="13226145" scaled="1"/>
            </a:gradFill>
            <a:ln w="1524" cap="flat">
              <a:noFill/>
              <a:prstDash val="solid"/>
              <a:miter/>
            </a:ln>
          </p:spPr>
          <p:txBody>
            <a:bodyPr rtlCol="0" anchor="ctr"/>
            <a:lstStyle/>
            <a:p>
              <a:endParaRPr lang="en-GB" sz="650"/>
            </a:p>
          </p:txBody>
        </p:sp>
        <p:pic>
          <p:nvPicPr>
            <p:cNvPr id="22" name="Picture 21">
              <a:extLst>
                <a:ext uri="{FF2B5EF4-FFF2-40B4-BE49-F238E27FC236}">
                  <a16:creationId xmlns:a16="http://schemas.microsoft.com/office/drawing/2014/main" id="{6702D2E2-41A8-453B-EA0B-D9B4488E423A}"/>
                </a:ext>
              </a:extLst>
            </p:cNvPr>
            <p:cNvPicPr/>
            <p:nvPr/>
          </p:nvPicPr>
          <p:blipFill>
            <a:blip r:embed="rId4"/>
            <a:stretch>
              <a:fillRect/>
            </a:stretch>
          </p:blipFill>
          <p:spPr>
            <a:xfrm>
              <a:off x="11317592" y="579692"/>
              <a:ext cx="59428" cy="89904"/>
            </a:xfrm>
            <a:custGeom>
              <a:avLst/>
              <a:gdLst>
                <a:gd name="connsiteX0" fmla="*/ 7427 w 59428"/>
                <a:gd name="connsiteY0" fmla="*/ 380 h 89904"/>
                <a:gd name="connsiteX1" fmla="*/ 66856 w 59428"/>
                <a:gd name="connsiteY1" fmla="*/ 380 h 89904"/>
                <a:gd name="connsiteX2" fmla="*/ 66856 w 59428"/>
                <a:gd name="connsiteY2" fmla="*/ 90285 h 89904"/>
                <a:gd name="connsiteX3" fmla="*/ 7427 w 59428"/>
                <a:gd name="connsiteY3" fmla="*/ 90285 h 89904"/>
              </a:gdLst>
              <a:ahLst/>
              <a:cxnLst>
                <a:cxn ang="0">
                  <a:pos x="connsiteX0" y="connsiteY0"/>
                </a:cxn>
                <a:cxn ang="0">
                  <a:pos x="connsiteX1" y="connsiteY1"/>
                </a:cxn>
                <a:cxn ang="0">
                  <a:pos x="connsiteX2" y="connsiteY2"/>
                </a:cxn>
                <a:cxn ang="0">
                  <a:pos x="connsiteX3" y="connsiteY3"/>
                </a:cxn>
              </a:cxnLst>
              <a:rect l="l" t="t" r="r" b="b"/>
              <a:pathLst>
                <a:path w="59428" h="89904">
                  <a:moveTo>
                    <a:pt x="7427" y="380"/>
                  </a:moveTo>
                  <a:lnTo>
                    <a:pt x="66856" y="380"/>
                  </a:lnTo>
                  <a:lnTo>
                    <a:pt x="66856" y="90285"/>
                  </a:lnTo>
                  <a:lnTo>
                    <a:pt x="7427" y="90285"/>
                  </a:lnTo>
                  <a:close/>
                </a:path>
              </a:pathLst>
            </a:custGeom>
          </p:spPr>
        </p:pic>
        <p:sp>
          <p:nvSpPr>
            <p:cNvPr id="23" name="Freeform: Shape 22">
              <a:extLst>
                <a:ext uri="{FF2B5EF4-FFF2-40B4-BE49-F238E27FC236}">
                  <a16:creationId xmlns:a16="http://schemas.microsoft.com/office/drawing/2014/main" id="{D57D510D-7CF2-6607-5697-5AA2E13ADC70}"/>
                </a:ext>
              </a:extLst>
            </p:cNvPr>
            <p:cNvSpPr/>
            <p:nvPr/>
          </p:nvSpPr>
          <p:spPr>
            <a:xfrm>
              <a:off x="11614852" y="837494"/>
              <a:ext cx="12233" cy="20091"/>
            </a:xfrm>
            <a:custGeom>
              <a:avLst/>
              <a:gdLst>
                <a:gd name="connsiteX0" fmla="*/ 2702 w 12233"/>
                <a:gd name="connsiteY0" fmla="*/ 19517 h 20091"/>
                <a:gd name="connsiteX1" fmla="*/ 12134 w 12233"/>
                <a:gd name="connsiteY1" fmla="*/ 18324 h 20091"/>
                <a:gd name="connsiteX2" fmla="*/ 249 w 12233"/>
                <a:gd name="connsiteY2" fmla="*/ 0 h 20091"/>
                <a:gd name="connsiteX3" fmla="*/ 2702 w 12233"/>
                <a:gd name="connsiteY3" fmla="*/ 19517 h 20091"/>
              </a:gdLst>
              <a:ahLst/>
              <a:cxnLst>
                <a:cxn ang="0">
                  <a:pos x="connsiteX0" y="connsiteY0"/>
                </a:cxn>
                <a:cxn ang="0">
                  <a:pos x="connsiteX1" y="connsiteY1"/>
                </a:cxn>
                <a:cxn ang="0">
                  <a:pos x="connsiteX2" y="connsiteY2"/>
                </a:cxn>
                <a:cxn ang="0">
                  <a:pos x="connsiteX3" y="connsiteY3"/>
                </a:cxn>
              </a:cxnLst>
              <a:rect l="l" t="t" r="r" b="b"/>
              <a:pathLst>
                <a:path w="12233" h="20091">
                  <a:moveTo>
                    <a:pt x="2702" y="19517"/>
                  </a:moveTo>
                  <a:cubicBezTo>
                    <a:pt x="6130" y="20241"/>
                    <a:pt x="11631" y="20674"/>
                    <a:pt x="12134" y="18324"/>
                  </a:cubicBezTo>
                  <a:cubicBezTo>
                    <a:pt x="13094" y="13626"/>
                    <a:pt x="6923" y="3429"/>
                    <a:pt x="249" y="0"/>
                  </a:cubicBezTo>
                  <a:cubicBezTo>
                    <a:pt x="3448" y="9169"/>
                    <a:pt x="-3546" y="18222"/>
                    <a:pt x="2702" y="19517"/>
                  </a:cubicBezTo>
                  <a:close/>
                </a:path>
              </a:pathLst>
            </a:custGeom>
            <a:gradFill>
              <a:gsLst>
                <a:gs pos="0">
                  <a:srgbClr val="221E1F"/>
                </a:gs>
                <a:gs pos="56000">
                  <a:srgbClr val="5A5758"/>
                </a:gs>
                <a:gs pos="100000">
                  <a:srgbClr val="FFFFFF"/>
                </a:gs>
              </a:gsLst>
              <a:lin ang="6940198" scaled="1"/>
            </a:gradFill>
            <a:ln w="1524" cap="flat">
              <a:noFill/>
              <a:prstDash val="solid"/>
              <a:miter/>
            </a:ln>
          </p:spPr>
          <p:txBody>
            <a:bodyPr rtlCol="0" anchor="ctr"/>
            <a:lstStyle/>
            <a:p>
              <a:endParaRPr lang="en-GB" sz="650"/>
            </a:p>
          </p:txBody>
        </p:sp>
        <p:sp>
          <p:nvSpPr>
            <p:cNvPr id="24" name="Freeform: Shape 23">
              <a:extLst>
                <a:ext uri="{FF2B5EF4-FFF2-40B4-BE49-F238E27FC236}">
                  <a16:creationId xmlns:a16="http://schemas.microsoft.com/office/drawing/2014/main" id="{3A0EA741-D3E5-EF4C-55E6-6CDDB356C090}"/>
                </a:ext>
              </a:extLst>
            </p:cNvPr>
            <p:cNvSpPr/>
            <p:nvPr/>
          </p:nvSpPr>
          <p:spPr>
            <a:xfrm>
              <a:off x="11563315" y="912313"/>
              <a:ext cx="13204" cy="25421"/>
            </a:xfrm>
            <a:custGeom>
              <a:avLst/>
              <a:gdLst>
                <a:gd name="connsiteX0" fmla="*/ 38 w 13204"/>
                <a:gd name="connsiteY0" fmla="*/ 17752 h 25421"/>
                <a:gd name="connsiteX1" fmla="*/ 9226 w 13204"/>
                <a:gd name="connsiteY1" fmla="*/ 25384 h 25421"/>
                <a:gd name="connsiteX2" fmla="*/ 12670 w 13204"/>
                <a:gd name="connsiteY2" fmla="*/ 20355 h 25421"/>
                <a:gd name="connsiteX3" fmla="*/ 9546 w 13204"/>
                <a:gd name="connsiteY3" fmla="*/ 0 h 25421"/>
                <a:gd name="connsiteX4" fmla="*/ 38 w 13204"/>
                <a:gd name="connsiteY4" fmla="*/ 17752 h 25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4" h="25421">
                  <a:moveTo>
                    <a:pt x="38" y="17752"/>
                  </a:moveTo>
                  <a:cubicBezTo>
                    <a:pt x="-572" y="20712"/>
                    <a:pt x="6392" y="24800"/>
                    <a:pt x="9226" y="25384"/>
                  </a:cubicBezTo>
                  <a:cubicBezTo>
                    <a:pt x="11253" y="25790"/>
                    <a:pt x="12167" y="22857"/>
                    <a:pt x="12670" y="20355"/>
                  </a:cubicBezTo>
                  <a:cubicBezTo>
                    <a:pt x="13889" y="14362"/>
                    <a:pt x="13096" y="4800"/>
                    <a:pt x="9546" y="0"/>
                  </a:cubicBezTo>
                  <a:cubicBezTo>
                    <a:pt x="6575" y="8724"/>
                    <a:pt x="845" y="13841"/>
                    <a:pt x="38" y="17752"/>
                  </a:cubicBezTo>
                  <a:close/>
                </a:path>
              </a:pathLst>
            </a:custGeom>
            <a:gradFill>
              <a:gsLst>
                <a:gs pos="0">
                  <a:srgbClr val="221E1F"/>
                </a:gs>
                <a:gs pos="56000">
                  <a:srgbClr val="5A5758"/>
                </a:gs>
                <a:gs pos="100000">
                  <a:srgbClr val="FFFFFF"/>
                </a:gs>
              </a:gsLst>
              <a:lin ang="8714623" scaled="1"/>
            </a:gradFill>
            <a:ln w="1524" cap="flat">
              <a:noFill/>
              <a:prstDash val="solid"/>
              <a:miter/>
            </a:ln>
          </p:spPr>
          <p:txBody>
            <a:bodyPr rtlCol="0" anchor="ctr"/>
            <a:lstStyle/>
            <a:p>
              <a:endParaRPr lang="en-GB" sz="650"/>
            </a:p>
          </p:txBody>
        </p:sp>
        <p:sp>
          <p:nvSpPr>
            <p:cNvPr id="25" name="Freeform: Shape 24">
              <a:extLst>
                <a:ext uri="{FF2B5EF4-FFF2-40B4-BE49-F238E27FC236}">
                  <a16:creationId xmlns:a16="http://schemas.microsoft.com/office/drawing/2014/main" id="{7E88A5A1-4F07-B357-CCC3-28C6E83AF4C9}"/>
                </a:ext>
              </a:extLst>
            </p:cNvPr>
            <p:cNvSpPr/>
            <p:nvPr/>
          </p:nvSpPr>
          <p:spPr>
            <a:xfrm>
              <a:off x="11145221" y="744656"/>
              <a:ext cx="213578" cy="105155"/>
            </a:xfrm>
            <a:custGeom>
              <a:avLst/>
              <a:gdLst>
                <a:gd name="connsiteX0" fmla="*/ 212157 w 213578"/>
                <a:gd name="connsiteY0" fmla="*/ 254 h 105155"/>
                <a:gd name="connsiteX1" fmla="*/ 195319 w 213578"/>
                <a:gd name="connsiteY1" fmla="*/ 12940 h 105155"/>
                <a:gd name="connsiteX2" fmla="*/ 142016 w 213578"/>
                <a:gd name="connsiteY2" fmla="*/ 31593 h 105155"/>
                <a:gd name="connsiteX3" fmla="*/ 79434 w 213578"/>
                <a:gd name="connsiteY3" fmla="*/ 25512 h 105155"/>
                <a:gd name="connsiteX4" fmla="*/ 317 w 213578"/>
                <a:gd name="connsiteY4" fmla="*/ 100533 h 105155"/>
                <a:gd name="connsiteX5" fmla="*/ 2923 w 213578"/>
                <a:gd name="connsiteY5" fmla="*/ 105155 h 105155"/>
                <a:gd name="connsiteX6" fmla="*/ 25993 w 213578"/>
                <a:gd name="connsiteY6" fmla="*/ 74274 h 105155"/>
                <a:gd name="connsiteX7" fmla="*/ 106633 w 213578"/>
                <a:gd name="connsiteY7" fmla="*/ 41079 h 105155"/>
                <a:gd name="connsiteX8" fmla="*/ 141621 w 213578"/>
                <a:gd name="connsiteY8" fmla="*/ 52369 h 105155"/>
                <a:gd name="connsiteX9" fmla="*/ 131929 w 213578"/>
                <a:gd name="connsiteY9" fmla="*/ 65321 h 105155"/>
                <a:gd name="connsiteX10" fmla="*/ 153643 w 213578"/>
                <a:gd name="connsiteY10" fmla="*/ 69993 h 105155"/>
                <a:gd name="connsiteX11" fmla="*/ 186070 w 213578"/>
                <a:gd name="connsiteY11" fmla="*/ 43250 h 105155"/>
                <a:gd name="connsiteX12" fmla="*/ 199647 w 213578"/>
                <a:gd name="connsiteY12" fmla="*/ 19784 h 105155"/>
                <a:gd name="connsiteX13" fmla="*/ 212874 w 213578"/>
                <a:gd name="connsiteY13" fmla="*/ 3238 h 105155"/>
                <a:gd name="connsiteX14" fmla="*/ 212828 w 213578"/>
                <a:gd name="connsiteY14" fmla="*/ 0 h 105155"/>
                <a:gd name="connsiteX15" fmla="*/ 212157 w 213578"/>
                <a:gd name="connsiteY15" fmla="*/ 254 h 1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578" h="105155">
                  <a:moveTo>
                    <a:pt x="212157" y="254"/>
                  </a:moveTo>
                  <a:cubicBezTo>
                    <a:pt x="209339" y="2248"/>
                    <a:pt x="198809" y="10171"/>
                    <a:pt x="195319" y="12940"/>
                  </a:cubicBezTo>
                  <a:cubicBezTo>
                    <a:pt x="178252" y="25079"/>
                    <a:pt x="152485" y="31441"/>
                    <a:pt x="142016" y="31593"/>
                  </a:cubicBezTo>
                  <a:cubicBezTo>
                    <a:pt x="116874" y="31936"/>
                    <a:pt x="99761" y="25512"/>
                    <a:pt x="79434" y="25512"/>
                  </a:cubicBezTo>
                  <a:cubicBezTo>
                    <a:pt x="18633" y="25512"/>
                    <a:pt x="-2943" y="72774"/>
                    <a:pt x="317" y="100533"/>
                  </a:cubicBezTo>
                  <a:cubicBezTo>
                    <a:pt x="668" y="104826"/>
                    <a:pt x="1354" y="105155"/>
                    <a:pt x="2923" y="105155"/>
                  </a:cubicBezTo>
                  <a:cubicBezTo>
                    <a:pt x="7220" y="105155"/>
                    <a:pt x="10694" y="88788"/>
                    <a:pt x="25993" y="74274"/>
                  </a:cubicBezTo>
                  <a:cubicBezTo>
                    <a:pt x="48150" y="53193"/>
                    <a:pt x="72302" y="41079"/>
                    <a:pt x="106633" y="41079"/>
                  </a:cubicBezTo>
                  <a:cubicBezTo>
                    <a:pt x="131548" y="41079"/>
                    <a:pt x="141621" y="49207"/>
                    <a:pt x="141621" y="52369"/>
                  </a:cubicBezTo>
                  <a:cubicBezTo>
                    <a:pt x="141621" y="58565"/>
                    <a:pt x="131075" y="58946"/>
                    <a:pt x="131929" y="65321"/>
                  </a:cubicBezTo>
                  <a:cubicBezTo>
                    <a:pt x="131929" y="67288"/>
                    <a:pt x="137720" y="71924"/>
                    <a:pt x="153643" y="69993"/>
                  </a:cubicBezTo>
                  <a:cubicBezTo>
                    <a:pt x="177932" y="67288"/>
                    <a:pt x="181803" y="61765"/>
                    <a:pt x="186070" y="43250"/>
                  </a:cubicBezTo>
                  <a:cubicBezTo>
                    <a:pt x="187990" y="34731"/>
                    <a:pt x="194222" y="25765"/>
                    <a:pt x="199647" y="19784"/>
                  </a:cubicBezTo>
                  <a:cubicBezTo>
                    <a:pt x="203182" y="15936"/>
                    <a:pt x="209384" y="9117"/>
                    <a:pt x="212874" y="3238"/>
                  </a:cubicBezTo>
                  <a:cubicBezTo>
                    <a:pt x="213986" y="1359"/>
                    <a:pt x="213636" y="0"/>
                    <a:pt x="212828" y="0"/>
                  </a:cubicBezTo>
                  <a:cubicBezTo>
                    <a:pt x="212630" y="0"/>
                    <a:pt x="212401" y="76"/>
                    <a:pt x="212157" y="254"/>
                  </a:cubicBezTo>
                  <a:close/>
                </a:path>
              </a:pathLst>
            </a:custGeom>
            <a:gradFill>
              <a:gsLst>
                <a:gs pos="0">
                  <a:srgbClr val="221E1F"/>
                </a:gs>
                <a:gs pos="59000">
                  <a:srgbClr val="6F6D6E"/>
                </a:gs>
                <a:gs pos="100000">
                  <a:srgbClr val="EAECED"/>
                </a:gs>
              </a:gsLst>
              <a:lin ang="15081491" scaled="1"/>
            </a:gradFill>
            <a:ln w="1524" cap="flat">
              <a:noFill/>
              <a:prstDash val="solid"/>
              <a:miter/>
            </a:ln>
          </p:spPr>
          <p:txBody>
            <a:bodyPr rtlCol="0" anchor="ctr"/>
            <a:lstStyle/>
            <a:p>
              <a:endParaRPr lang="en-GB" sz="650"/>
            </a:p>
          </p:txBody>
        </p:sp>
      </p:grpSp>
      <p:sp>
        <p:nvSpPr>
          <p:cNvPr id="27" name="Footer stripe">
            <a:extLst>
              <a:ext uri="{FF2B5EF4-FFF2-40B4-BE49-F238E27FC236}">
                <a16:creationId xmlns:a16="http://schemas.microsoft.com/office/drawing/2014/main" id="{7BF30897-B307-9296-FED6-F576975719B8}"/>
              </a:ext>
            </a:extLst>
          </p:cNvPr>
          <p:cNvSpPr/>
          <p:nvPr/>
        </p:nvSpPr>
        <p:spPr>
          <a:xfrm>
            <a:off x="-733" y="6758585"/>
            <a:ext cx="9915248" cy="107987"/>
          </a:xfrm>
          <a:custGeom>
            <a:avLst/>
            <a:gdLst>
              <a:gd name="connsiteX0" fmla="*/ 0 w 12203382"/>
              <a:gd name="connsiteY0" fmla="*/ 0 h 107987"/>
              <a:gd name="connsiteX1" fmla="*/ 12203383 w 12203382"/>
              <a:gd name="connsiteY1" fmla="*/ 0 h 107987"/>
              <a:gd name="connsiteX2" fmla="*/ 12203383 w 12203382"/>
              <a:gd name="connsiteY2" fmla="*/ 107988 h 107987"/>
              <a:gd name="connsiteX3" fmla="*/ 0 w 12203382"/>
              <a:gd name="connsiteY3" fmla="*/ 107988 h 107987"/>
            </a:gdLst>
            <a:ahLst/>
            <a:cxnLst>
              <a:cxn ang="0">
                <a:pos x="connsiteX0" y="connsiteY0"/>
              </a:cxn>
              <a:cxn ang="0">
                <a:pos x="connsiteX1" y="connsiteY1"/>
              </a:cxn>
              <a:cxn ang="0">
                <a:pos x="connsiteX2" y="connsiteY2"/>
              </a:cxn>
              <a:cxn ang="0">
                <a:pos x="connsiteX3" y="connsiteY3"/>
              </a:cxn>
            </a:cxnLst>
            <a:rect l="l" t="t" r="r" b="b"/>
            <a:pathLst>
              <a:path w="12203382" h="107987">
                <a:moveTo>
                  <a:pt x="0" y="0"/>
                </a:moveTo>
                <a:lnTo>
                  <a:pt x="12203383" y="0"/>
                </a:lnTo>
                <a:lnTo>
                  <a:pt x="12203383" y="107988"/>
                </a:lnTo>
                <a:lnTo>
                  <a:pt x="0" y="107988"/>
                </a:lnTo>
                <a:close/>
              </a:path>
            </a:pathLst>
          </a:custGeom>
          <a:solidFill>
            <a:srgbClr val="024631"/>
          </a:solidFill>
          <a:ln w="1524" cap="flat">
            <a:noFill/>
            <a:prstDash val="solid"/>
            <a:miter/>
          </a:ln>
        </p:spPr>
        <p:txBody>
          <a:bodyPr rtlCol="0" anchor="ctr"/>
          <a:lstStyle/>
          <a:p>
            <a:endParaRPr lang="en-GB" sz="650"/>
          </a:p>
        </p:txBody>
      </p:sp>
      <p:sp>
        <p:nvSpPr>
          <p:cNvPr id="2" name="Title 1">
            <a:extLst>
              <a:ext uri="{FF2B5EF4-FFF2-40B4-BE49-F238E27FC236}">
                <a16:creationId xmlns:a16="http://schemas.microsoft.com/office/drawing/2014/main" id="{F51ACDAC-4081-9D39-0089-E16A4A3BEA00}"/>
              </a:ext>
            </a:extLst>
          </p:cNvPr>
          <p:cNvSpPr>
            <a:spLocks noGrp="1"/>
          </p:cNvSpPr>
          <p:nvPr>
            <p:ph type="title" hasCustomPrompt="1"/>
          </p:nvPr>
        </p:nvSpPr>
        <p:spPr>
          <a:xfrm>
            <a:off x="356244" y="467232"/>
            <a:ext cx="8504236" cy="656608"/>
          </a:xfrm>
          <a:prstGeom prst="rect">
            <a:avLst/>
          </a:prstGeom>
        </p:spPr>
        <p:txBody>
          <a:bodyPr/>
          <a:lstStyle>
            <a:lvl1pPr>
              <a:defRPr sz="3088"/>
            </a:lvl1pPr>
          </a:lstStyle>
          <a:p>
            <a:r>
              <a:rPr lang="en-US"/>
              <a:t>Click to edit Master title styles</a:t>
            </a:r>
            <a:endParaRPr lang="en-GB"/>
          </a:p>
        </p:txBody>
      </p:sp>
    </p:spTree>
    <p:extLst>
      <p:ext uri="{BB962C8B-B14F-4D97-AF65-F5344CB8AC3E}">
        <p14:creationId xmlns:p14="http://schemas.microsoft.com/office/powerpoint/2010/main" val="16778881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Divider">
    <p:spTree>
      <p:nvGrpSpPr>
        <p:cNvPr id="1" name=""/>
        <p:cNvGrpSpPr/>
        <p:nvPr/>
      </p:nvGrpSpPr>
      <p:grpSpPr>
        <a:xfrm>
          <a:off x="0" y="0"/>
          <a:ext cx="0" cy="0"/>
          <a:chOff x="0" y="0"/>
          <a:chExt cx="0" cy="0"/>
        </a:xfrm>
      </p:grpSpPr>
      <p:sp>
        <p:nvSpPr>
          <p:cNvPr id="4" name="Slide Number Placeholder 3" hidden="1"/>
          <p:cNvSpPr>
            <a:spLocks noGrp="1"/>
          </p:cNvSpPr>
          <p:nvPr>
            <p:ph type="sldNum" sz="quarter" idx="10"/>
          </p:nvPr>
        </p:nvSpPr>
        <p:spPr>
          <a:xfrm>
            <a:off x="8934472" y="6524625"/>
            <a:ext cx="627063" cy="152400"/>
          </a:xfrm>
          <a:prstGeom prst="rect">
            <a:avLst/>
          </a:prstGeom>
        </p:spPr>
        <p:txBody>
          <a:bodyPr/>
          <a:lstStyle/>
          <a:p>
            <a:fld id="{D1F8AC67-8649-4DF3-896E-D4ABC81FCA57}" type="slidenum">
              <a:rPr lang="en-GB" smtClean="0"/>
              <a:pPr/>
              <a:t>‹#›</a:t>
            </a:fld>
            <a:endParaRPr lang="en-GB"/>
          </a:p>
        </p:txBody>
      </p:sp>
      <p:sp>
        <p:nvSpPr>
          <p:cNvPr id="3" name="Divider Subtitle"/>
          <p:cNvSpPr>
            <a:spLocks noGrp="1"/>
          </p:cNvSpPr>
          <p:nvPr>
            <p:ph type="subTitle" idx="1"/>
          </p:nvPr>
        </p:nvSpPr>
        <p:spPr>
          <a:xfrm>
            <a:off x="2055000" y="3835344"/>
            <a:ext cx="5796000" cy="288000"/>
          </a:xfrm>
        </p:spPr>
        <p:txBody>
          <a:bodyPr/>
          <a:lstStyle>
            <a:lvl1pPr marL="0" indent="0" algn="ctr">
              <a:buNone/>
              <a:defRPr sz="1500" b="0">
                <a:solidFill>
                  <a:schemeClr val="tx2"/>
                </a:solidFill>
                <a:latin typeface="+mj-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en-GB"/>
          </a:p>
        </p:txBody>
      </p:sp>
      <p:cxnSp>
        <p:nvCxnSpPr>
          <p:cNvPr id="6" name="Divider Title Border Bottom"/>
          <p:cNvCxnSpPr>
            <a:cxnSpLocks noChangeShapeType="1"/>
          </p:cNvCxnSpPr>
          <p:nvPr/>
        </p:nvCxnSpPr>
        <p:spPr bwMode="auto">
          <a:xfrm>
            <a:off x="2289176" y="3716338"/>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8" name="Divider Title"/>
          <p:cNvSpPr>
            <a:spLocks noGrp="1"/>
          </p:cNvSpPr>
          <p:nvPr>
            <p:ph type="title" hasCustomPrompt="1"/>
          </p:nvPr>
        </p:nvSpPr>
        <p:spPr>
          <a:xfrm>
            <a:off x="2055000" y="2958237"/>
            <a:ext cx="5796000" cy="720000"/>
          </a:xfrm>
        </p:spPr>
        <p:txBody>
          <a:bodyPr anchor="ctr" anchorCtr="1">
            <a:noAutofit/>
          </a:bodyPr>
          <a:lstStyle>
            <a:lvl1pPr algn="ctr">
              <a:defRPr sz="2000" cap="none" baseline="0"/>
            </a:lvl1pPr>
          </a:lstStyle>
          <a:p>
            <a:r>
              <a:rPr lang="en-GB"/>
              <a:t>Click to edit section divider</a:t>
            </a:r>
          </a:p>
        </p:txBody>
      </p:sp>
      <p:cxnSp>
        <p:nvCxnSpPr>
          <p:cNvPr id="5" name="Divider Title Border Top"/>
          <p:cNvCxnSpPr>
            <a:cxnSpLocks noChangeShapeType="1"/>
          </p:cNvCxnSpPr>
          <p:nvPr/>
        </p:nvCxnSpPr>
        <p:spPr bwMode="auto">
          <a:xfrm>
            <a:off x="2289176" y="2924175"/>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9"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spTree>
    <p:extLst>
      <p:ext uri="{BB962C8B-B14F-4D97-AF65-F5344CB8AC3E}">
        <p14:creationId xmlns:p14="http://schemas.microsoft.com/office/powerpoint/2010/main" val="4551989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SecondaryLogo" hidden="1"/>
          <p:cNvSpPr>
            <a:spLocks noChangeArrowheads="1"/>
          </p:cNvSpPr>
          <p:nvPr/>
        </p:nvSpPr>
        <p:spPr bwMode="auto">
          <a:xfrm>
            <a:off x="2289178" y="2306362"/>
            <a:ext cx="5326450" cy="1640438"/>
          </a:xfrm>
          <a:prstGeom prst="rect">
            <a:avLst/>
          </a:prstGeom>
          <a:noFill/>
          <a:ln w="15875" algn="ctr">
            <a:no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5997" tIns="35997" rIns="35997" bIns="35997" anchor="ctr"/>
          <a:lstStyle/>
          <a:p>
            <a:pPr algn="ctr"/>
            <a:r>
              <a:rPr lang="en-GB" sz="1600">
                <a:solidFill>
                  <a:srgbClr val="777777"/>
                </a:solidFill>
              </a:rPr>
              <a:t>Client Logo</a:t>
            </a:r>
          </a:p>
        </p:txBody>
      </p:sp>
      <p:pic>
        <p:nvPicPr>
          <p:cNvPr id="16" name="Lloyds Logo" descr="LB_LOGO_RGB_CTR_PO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1470" y="5548313"/>
            <a:ext cx="1643062"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Title Border Bottom"/>
          <p:cNvCxnSpPr>
            <a:cxnSpLocks noChangeShapeType="1"/>
          </p:cNvCxnSpPr>
          <p:nvPr/>
        </p:nvCxnSpPr>
        <p:spPr bwMode="auto">
          <a:xfrm>
            <a:off x="2288578" y="4271963"/>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cxnSp>
        <p:nvCxnSpPr>
          <p:cNvPr id="14" name="Title Border Top"/>
          <p:cNvCxnSpPr>
            <a:cxnSpLocks noChangeShapeType="1"/>
          </p:cNvCxnSpPr>
          <p:nvPr/>
        </p:nvCxnSpPr>
        <p:spPr bwMode="auto">
          <a:xfrm>
            <a:off x="2288578" y="1981200"/>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pic>
        <p:nvPicPr>
          <p:cNvPr id="13" name="Logo Strapline" descr="SP_COMMERCIAL_RGB_POS_U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13186" y="760413"/>
            <a:ext cx="2479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cxnSp>
        <p:nvCxnSpPr>
          <p:cNvPr id="19" name="Default Line" hidden="1"/>
          <p:cNvCxnSpPr/>
          <p:nvPr/>
        </p:nvCxnSpPr>
        <p:spPr bwMode="auto">
          <a:xfrm>
            <a:off x="344502" y="-754143"/>
            <a:ext cx="1507787" cy="0"/>
          </a:xfrm>
          <a:prstGeom prst="line">
            <a:avLst/>
          </a:prstGeom>
          <a:noFill/>
          <a:ln w="6350" cap="flat" cmpd="sng" algn="ctr">
            <a:solidFill>
              <a:srgbClr val="6A737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Default Shape"/>
          <p:cNvSpPr>
            <a:spLocks noChangeArrowheads="1"/>
          </p:cNvSpPr>
          <p:nvPr>
            <p:custDataLst>
              <p:tags r:id="rId1"/>
            </p:custDataLst>
          </p:nvPr>
        </p:nvSpPr>
        <p:spPr bwMode="gray">
          <a:xfrm>
            <a:off x="344502" y="-667229"/>
            <a:ext cx="1507787" cy="299295"/>
          </a:xfrm>
          <a:prstGeom prst="rect">
            <a:avLst/>
          </a:prstGeom>
          <a:solidFill>
            <a:srgbClr val="006A4D"/>
          </a:solidFill>
          <a:ln w="0" algn="ctr">
            <a:solidFill>
              <a:srgbClr val="006A4D"/>
            </a:solidFill>
            <a:miter lim="800000"/>
            <a:headEnd/>
            <a:tailEnd/>
          </a:ln>
          <a:effectLst/>
        </p:spPr>
        <p:txBody>
          <a:bodyPr lIns="72000" tIns="72000" rIns="72000" bIns="72000" anchor="t" anchorCtr="0">
            <a:noAutofit/>
          </a:bodyPr>
          <a:lstStyle/>
          <a:p>
            <a:pPr algn="l">
              <a:spcAft>
                <a:spcPct val="0"/>
              </a:spcAft>
              <a:defRPr/>
            </a:pPr>
            <a:r>
              <a:rPr lang="en-GB" sz="1000">
                <a:solidFill>
                  <a:schemeClr val="bg1"/>
                </a:solidFill>
                <a:latin typeface="+mn-lt"/>
              </a:rPr>
              <a:t>Content</a:t>
            </a:r>
          </a:p>
        </p:txBody>
      </p:sp>
      <p:sp>
        <p:nvSpPr>
          <p:cNvPr id="21" name="Default Text Box"/>
          <p:cNvSpPr txBox="1"/>
          <p:nvPr/>
        </p:nvSpPr>
        <p:spPr>
          <a:xfrm>
            <a:off x="344490" y="-1033682"/>
            <a:ext cx="1468877" cy="153888"/>
          </a:xfrm>
          <a:prstGeom prst="rect">
            <a:avLst/>
          </a:prstGeom>
          <a:noFill/>
        </p:spPr>
        <p:txBody>
          <a:bodyPr wrap="square" lIns="0" tIns="0" rIns="0" bIns="0" rtlCol="0">
            <a:spAutoFit/>
          </a:bodyPr>
          <a:lstStyle/>
          <a:p>
            <a:pPr>
              <a:spcAft>
                <a:spcPts val="400"/>
              </a:spcAft>
            </a:pPr>
            <a:r>
              <a:rPr lang="en-GB" sz="1000">
                <a:solidFill>
                  <a:schemeClr val="tx1"/>
                </a:solidFill>
                <a:latin typeface="+mn-lt"/>
              </a:rPr>
              <a:t>Content</a:t>
            </a:r>
          </a:p>
        </p:txBody>
      </p:sp>
      <p:sp>
        <p:nvSpPr>
          <p:cNvPr id="22" name="Cover Title"/>
          <p:cNvSpPr>
            <a:spLocks noGrp="1"/>
          </p:cNvSpPr>
          <p:nvPr>
            <p:ph type="title" hasCustomPrompt="1"/>
          </p:nvPr>
        </p:nvSpPr>
        <p:spPr>
          <a:xfrm>
            <a:off x="2066400" y="4292599"/>
            <a:ext cx="5770800" cy="450000"/>
          </a:xfrm>
        </p:spPr>
        <p:txBody>
          <a:bodyPr anchor="ctr" anchorCtr="0">
            <a:noAutofit/>
          </a:bodyPr>
          <a:lstStyle>
            <a:lvl1pPr algn="ctr">
              <a:defRPr sz="1400" cap="none" baseline="0"/>
            </a:lvl1pPr>
          </a:lstStyle>
          <a:p>
            <a:r>
              <a:rPr lang="en-GB"/>
              <a:t>Click to add Presentation Title</a:t>
            </a:r>
          </a:p>
        </p:txBody>
      </p:sp>
      <p:sp>
        <p:nvSpPr>
          <p:cNvPr id="12" name="Cover Subtitle"/>
          <p:cNvSpPr>
            <a:spLocks noGrp="1"/>
          </p:cNvSpPr>
          <p:nvPr>
            <p:ph type="subTitle" idx="1" hasCustomPrompt="1"/>
          </p:nvPr>
        </p:nvSpPr>
        <p:spPr>
          <a:xfrm>
            <a:off x="9974269" y="0"/>
            <a:ext cx="36000" cy="36000"/>
          </a:xfrm>
        </p:spPr>
        <p:txBody>
          <a:bodyPr wrap="none" anchor="ctr" anchorCtr="0"/>
          <a:lstStyle>
            <a:lvl1pPr marL="0" indent="0" algn="ctr">
              <a:buNone/>
              <a:defRPr sz="100" b="0">
                <a:solidFill>
                  <a:schemeClr val="bg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add Presentation Subtitle</a:t>
            </a:r>
          </a:p>
        </p:txBody>
      </p:sp>
    </p:spTree>
    <p:extLst>
      <p:ext uri="{BB962C8B-B14F-4D97-AF65-F5344CB8AC3E}">
        <p14:creationId xmlns:p14="http://schemas.microsoft.com/office/powerpoint/2010/main" val="18043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Divider">
    <p:spTree>
      <p:nvGrpSpPr>
        <p:cNvPr id="1" name=""/>
        <p:cNvGrpSpPr/>
        <p:nvPr/>
      </p:nvGrpSpPr>
      <p:grpSpPr>
        <a:xfrm>
          <a:off x="0" y="0"/>
          <a:ext cx="0" cy="0"/>
          <a:chOff x="0" y="0"/>
          <a:chExt cx="0" cy="0"/>
        </a:xfrm>
      </p:grpSpPr>
      <p:sp>
        <p:nvSpPr>
          <p:cNvPr id="4" name="Slide Number Placeholder 3" hidden="1"/>
          <p:cNvSpPr>
            <a:spLocks noGrp="1"/>
          </p:cNvSpPr>
          <p:nvPr>
            <p:ph type="sldNum" sz="quarter" idx="10"/>
          </p:nvPr>
        </p:nvSpPr>
        <p:spPr>
          <a:xfrm>
            <a:off x="8934472" y="6524625"/>
            <a:ext cx="627063" cy="152400"/>
          </a:xfrm>
          <a:prstGeom prst="rect">
            <a:avLst/>
          </a:prstGeom>
        </p:spPr>
        <p:txBody>
          <a:bodyPr/>
          <a:lstStyle/>
          <a:p>
            <a:fld id="{D1F8AC67-8649-4DF3-896E-D4ABC81FCA57}" type="slidenum">
              <a:rPr lang="en-GB" smtClean="0"/>
              <a:pPr/>
              <a:t>‹#›</a:t>
            </a:fld>
            <a:endParaRPr lang="en-GB"/>
          </a:p>
        </p:txBody>
      </p:sp>
      <p:sp>
        <p:nvSpPr>
          <p:cNvPr id="3" name="Divider Subtitle"/>
          <p:cNvSpPr>
            <a:spLocks noGrp="1"/>
          </p:cNvSpPr>
          <p:nvPr>
            <p:ph type="subTitle" idx="1"/>
          </p:nvPr>
        </p:nvSpPr>
        <p:spPr>
          <a:xfrm>
            <a:off x="2055000" y="3835344"/>
            <a:ext cx="5796000" cy="288000"/>
          </a:xfrm>
        </p:spPr>
        <p:txBody>
          <a:bodyPr/>
          <a:lstStyle>
            <a:lvl1pPr marL="0" indent="0" algn="ctr">
              <a:buNone/>
              <a:defRPr sz="1500" b="0">
                <a:solidFill>
                  <a:schemeClr val="tx2"/>
                </a:solidFill>
                <a:latin typeface="+mj-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en-GB"/>
          </a:p>
        </p:txBody>
      </p:sp>
      <p:cxnSp>
        <p:nvCxnSpPr>
          <p:cNvPr id="6" name="Divider Title Border Bottom"/>
          <p:cNvCxnSpPr>
            <a:cxnSpLocks noChangeShapeType="1"/>
          </p:cNvCxnSpPr>
          <p:nvPr/>
        </p:nvCxnSpPr>
        <p:spPr bwMode="auto">
          <a:xfrm>
            <a:off x="2289176" y="3716338"/>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8" name="Divider Title"/>
          <p:cNvSpPr>
            <a:spLocks noGrp="1"/>
          </p:cNvSpPr>
          <p:nvPr>
            <p:ph type="title" hasCustomPrompt="1"/>
          </p:nvPr>
        </p:nvSpPr>
        <p:spPr>
          <a:xfrm>
            <a:off x="2055000" y="2958237"/>
            <a:ext cx="5796000" cy="720000"/>
          </a:xfrm>
        </p:spPr>
        <p:txBody>
          <a:bodyPr anchor="ctr" anchorCtr="1">
            <a:noAutofit/>
          </a:bodyPr>
          <a:lstStyle>
            <a:lvl1pPr algn="ctr">
              <a:defRPr sz="2000" cap="none" baseline="0"/>
            </a:lvl1pPr>
          </a:lstStyle>
          <a:p>
            <a:r>
              <a:rPr lang="en-GB"/>
              <a:t>Click to edit section divider</a:t>
            </a:r>
          </a:p>
        </p:txBody>
      </p:sp>
      <p:cxnSp>
        <p:nvCxnSpPr>
          <p:cNvPr id="5" name="Divider Title Border Top"/>
          <p:cNvCxnSpPr>
            <a:cxnSpLocks noChangeShapeType="1"/>
          </p:cNvCxnSpPr>
          <p:nvPr/>
        </p:nvCxnSpPr>
        <p:spPr bwMode="auto">
          <a:xfrm>
            <a:off x="2289176" y="2924175"/>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sp>
        <p:nvSpPr>
          <p:cNvPr id="9"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spTree>
    <p:extLst>
      <p:ext uri="{BB962C8B-B14F-4D97-AF65-F5344CB8AC3E}">
        <p14:creationId xmlns:p14="http://schemas.microsoft.com/office/powerpoint/2010/main" val="21909390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reate Layout 1">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GB"/>
              <a:t>Click to edit master title style</a:t>
            </a:r>
          </a:p>
        </p:txBody>
      </p:sp>
      <p:sp>
        <p:nvSpPr>
          <p:cNvPr id="25" name="Content Placeholder 1"/>
          <p:cNvSpPr>
            <a:spLocks noGrp="1"/>
          </p:cNvSpPr>
          <p:nvPr>
            <p:ph sz="quarter" idx="54"/>
            <p:custDataLst>
              <p:tags r:id="rId2"/>
            </p:custDataLst>
          </p:nvPr>
        </p:nvSpPr>
        <p:spPr>
          <a:xfrm>
            <a:off x="10059990" y="1800226"/>
            <a:ext cx="417512" cy="473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Content Placeholder 2"/>
          <p:cNvSpPr>
            <a:spLocks noGrp="1"/>
          </p:cNvSpPr>
          <p:nvPr>
            <p:ph sz="quarter" idx="32"/>
            <p:custDataLst>
              <p:tags r:id="rId3"/>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Content Placeholder 3"/>
          <p:cNvSpPr>
            <a:spLocks noGrp="1"/>
          </p:cNvSpPr>
          <p:nvPr>
            <p:ph sz="quarter" idx="33"/>
            <p:custDataLst>
              <p:tags r:id="rId4"/>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Content Placeholder 4"/>
          <p:cNvSpPr>
            <a:spLocks noGrp="1"/>
          </p:cNvSpPr>
          <p:nvPr>
            <p:ph sz="quarter" idx="34"/>
            <p:custDataLst>
              <p:tags r:id="rId5"/>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5"/>
          <p:cNvSpPr>
            <a:spLocks noGrp="1"/>
          </p:cNvSpPr>
          <p:nvPr>
            <p:ph sz="quarter" idx="35"/>
            <p:custDataLst>
              <p:tags r:id="rId6"/>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Content Placeholder 6"/>
          <p:cNvSpPr>
            <a:spLocks noGrp="1"/>
          </p:cNvSpPr>
          <p:nvPr>
            <p:ph sz="quarter" idx="36"/>
            <p:custDataLst>
              <p:tags r:id="rId7"/>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Content Placeholder 7"/>
          <p:cNvSpPr>
            <a:spLocks noGrp="1"/>
          </p:cNvSpPr>
          <p:nvPr>
            <p:ph sz="quarter" idx="37"/>
            <p:custDataLst>
              <p:tags r:id="rId8"/>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Content Placeholder 8"/>
          <p:cNvSpPr>
            <a:spLocks noGrp="1"/>
          </p:cNvSpPr>
          <p:nvPr>
            <p:ph sz="quarter" idx="38"/>
            <p:custDataLst>
              <p:tags r:id="rId9"/>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Content Placeholder 9"/>
          <p:cNvSpPr>
            <a:spLocks noGrp="1"/>
          </p:cNvSpPr>
          <p:nvPr>
            <p:ph sz="quarter" idx="39"/>
            <p:custDataLst>
              <p:tags r:id="rId10"/>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Content Placeholder 10"/>
          <p:cNvSpPr>
            <a:spLocks noGrp="1"/>
          </p:cNvSpPr>
          <p:nvPr>
            <p:ph sz="quarter" idx="40"/>
            <p:custDataLst>
              <p:tags r:id="rId11"/>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6" name="Content Placeholder 11"/>
          <p:cNvSpPr>
            <a:spLocks noGrp="1"/>
          </p:cNvSpPr>
          <p:nvPr>
            <p:ph sz="quarter" idx="41"/>
            <p:custDataLst>
              <p:tags r:id="rId12"/>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7" name="Content Placeholder 12"/>
          <p:cNvSpPr>
            <a:spLocks noGrp="1"/>
          </p:cNvSpPr>
          <p:nvPr>
            <p:ph sz="quarter" idx="42"/>
            <p:custDataLst>
              <p:tags r:id="rId13"/>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Content Placeholder 13"/>
          <p:cNvSpPr>
            <a:spLocks noGrp="1"/>
          </p:cNvSpPr>
          <p:nvPr>
            <p:ph sz="quarter" idx="43"/>
            <p:custDataLst>
              <p:tags r:id="rId14"/>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9" name="Content Placeholder 14"/>
          <p:cNvSpPr>
            <a:spLocks noGrp="1"/>
          </p:cNvSpPr>
          <p:nvPr>
            <p:ph sz="quarter" idx="44"/>
            <p:custDataLst>
              <p:tags r:id="rId15"/>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0" name="Content Placeholder 15"/>
          <p:cNvSpPr>
            <a:spLocks noGrp="1"/>
          </p:cNvSpPr>
          <p:nvPr>
            <p:ph sz="quarter" idx="45"/>
            <p:custDataLst>
              <p:tags r:id="rId16"/>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1" name="Content Placeholder 16"/>
          <p:cNvSpPr>
            <a:spLocks noGrp="1"/>
          </p:cNvSpPr>
          <p:nvPr>
            <p:ph sz="quarter" idx="46"/>
            <p:custDataLst>
              <p:tags r:id="rId17"/>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2" name="Content Placeholder 17"/>
          <p:cNvSpPr>
            <a:spLocks noGrp="1"/>
          </p:cNvSpPr>
          <p:nvPr>
            <p:ph sz="quarter" idx="47"/>
            <p:custDataLst>
              <p:tags r:id="rId18"/>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3" name="Content Placeholder 18"/>
          <p:cNvSpPr>
            <a:spLocks noGrp="1"/>
          </p:cNvSpPr>
          <p:nvPr>
            <p:ph sz="quarter" idx="48"/>
            <p:custDataLst>
              <p:tags r:id="rId19"/>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4" name="Content Placeholder 19"/>
          <p:cNvSpPr>
            <a:spLocks noGrp="1"/>
          </p:cNvSpPr>
          <p:nvPr>
            <p:ph sz="quarter" idx="49"/>
            <p:custDataLst>
              <p:tags r:id="rId20"/>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5" name="Content Placeholder 20"/>
          <p:cNvSpPr>
            <a:spLocks noGrp="1"/>
          </p:cNvSpPr>
          <p:nvPr>
            <p:ph sz="quarter" idx="50"/>
            <p:custDataLst>
              <p:tags r:id="rId21"/>
            </p:custDataLst>
          </p:nvPr>
        </p:nvSpPr>
        <p:spPr>
          <a:xfrm>
            <a:off x="10055897" y="1798139"/>
            <a:ext cx="345406" cy="367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55"/>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2857022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0"/>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26444621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488" y="115892"/>
            <a:ext cx="7148133" cy="776287"/>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44494" y="1792800"/>
            <a:ext cx="92160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2"/>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
        <p:nvSpPr>
          <p:cNvPr id="9" name="Rectangle 8"/>
          <p:cNvSpPr/>
          <p:nvPr>
            <p:custDataLst>
              <p:tags r:id="rId1"/>
            </p:custDataLst>
          </p:nvPr>
        </p:nvSpPr>
        <p:spPr bwMode="gray">
          <a:xfrm>
            <a:off x="344490" y="1670116"/>
            <a:ext cx="9209337"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10" name="Subtitle 2"/>
          <p:cNvSpPr>
            <a:spLocks noGrp="1"/>
          </p:cNvSpPr>
          <p:nvPr>
            <p:ph type="subTitle" idx="11" hasCustomPrompt="1"/>
          </p:nvPr>
        </p:nvSpPr>
        <p:spPr>
          <a:xfrm>
            <a:off x="344494" y="1468800"/>
            <a:ext cx="9216000" cy="172800"/>
          </a:xfrm>
        </p:spPr>
        <p:txBody>
          <a:bodyPr/>
          <a:lstStyle>
            <a:lvl1pPr marL="0" indent="0" algn="l">
              <a:buNone/>
              <a:defRPr sz="1200" b="1" baseline="0">
                <a:solidFill>
                  <a:schemeClr val="tx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2</a:t>
            </a:r>
          </a:p>
        </p:txBody>
      </p:sp>
    </p:spTree>
    <p:extLst>
      <p:ext uri="{BB962C8B-B14F-4D97-AF65-F5344CB8AC3E}">
        <p14:creationId xmlns:p14="http://schemas.microsoft.com/office/powerpoint/2010/main" val="31299400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488" y="115892"/>
            <a:ext cx="8496300" cy="776287"/>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44487" y="1468800"/>
            <a:ext cx="4460400" cy="4995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p:cNvSpPr>
            <a:spLocks noGrp="1"/>
          </p:cNvSpPr>
          <p:nvPr>
            <p:ph idx="12"/>
          </p:nvPr>
        </p:nvSpPr>
        <p:spPr>
          <a:xfrm>
            <a:off x="5097514" y="1468800"/>
            <a:ext cx="4460400" cy="4995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3"/>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15649264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Content Placeholder 2"/>
          <p:cNvSpPr>
            <a:spLocks noGrp="1"/>
          </p:cNvSpPr>
          <p:nvPr>
            <p:ph idx="1"/>
          </p:nvPr>
        </p:nvSpPr>
        <p:spPr>
          <a:xfrm>
            <a:off x="344487" y="1792800"/>
            <a:ext cx="44604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ubtitle 2"/>
          <p:cNvSpPr>
            <a:spLocks noGrp="1"/>
          </p:cNvSpPr>
          <p:nvPr>
            <p:ph type="subTitle" idx="11" hasCustomPrompt="1"/>
          </p:nvPr>
        </p:nvSpPr>
        <p:spPr>
          <a:xfrm>
            <a:off x="344487" y="1468800"/>
            <a:ext cx="4460400" cy="252000"/>
          </a:xfrm>
          <a:solidFill>
            <a:schemeClr val="tx2"/>
          </a:solidFill>
          <a:ln>
            <a:solidFill>
              <a:srgbClr val="006A4D"/>
            </a:solidFill>
          </a:ln>
        </p:spPr>
        <p:txBody>
          <a:bodyPr lIns="72000" rIns="72000" anchor="ctr" anchorCtr="0"/>
          <a:lstStyle>
            <a:lvl1pPr marL="0" indent="0" algn="ctr">
              <a:spcBef>
                <a:spcPts val="0"/>
              </a:spcBef>
              <a:buNone/>
              <a:defRPr sz="1200" b="1" baseline="0">
                <a:solidFill>
                  <a:schemeClr val="bg1"/>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1</a:t>
            </a:r>
          </a:p>
        </p:txBody>
      </p:sp>
      <p:sp>
        <p:nvSpPr>
          <p:cNvPr id="6" name="Content Placeholder 2"/>
          <p:cNvSpPr>
            <a:spLocks noGrp="1"/>
          </p:cNvSpPr>
          <p:nvPr>
            <p:ph idx="12"/>
          </p:nvPr>
        </p:nvSpPr>
        <p:spPr>
          <a:xfrm>
            <a:off x="5094000" y="1792800"/>
            <a:ext cx="44604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p:cNvSpPr>
            <a:spLocks noGrp="1"/>
          </p:cNvSpPr>
          <p:nvPr>
            <p:ph sz="quarter" idx="13" hasCustomPrompt="1"/>
          </p:nvPr>
        </p:nvSpPr>
        <p:spPr>
          <a:xfrm>
            <a:off x="5094000" y="1468800"/>
            <a:ext cx="4460400" cy="252000"/>
          </a:xfrm>
          <a:solidFill>
            <a:schemeClr val="tx2"/>
          </a:solidFill>
          <a:ln>
            <a:solidFill>
              <a:srgbClr val="006A4D"/>
            </a:solidFill>
          </a:ln>
        </p:spPr>
        <p:txBody>
          <a:bodyPr vert="horz" wrap="square" lIns="72000" tIns="0" rIns="72000" bIns="0" numCol="1" anchor="ctr" anchorCtr="0" compatLnSpc="1">
            <a:prstTxWarp prst="textNoShape">
              <a:avLst/>
            </a:prstTxWarp>
          </a:bodyPr>
          <a:lstStyle>
            <a:lvl1pPr algn="ctr">
              <a:spcBef>
                <a:spcPts val="0"/>
              </a:spcBef>
              <a:defRPr lang="en-US" sz="1200" b="1" baseline="0" smtClean="0">
                <a:solidFill>
                  <a:schemeClr val="bg1"/>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2</a:t>
            </a:r>
          </a:p>
        </p:txBody>
      </p:sp>
      <p:sp>
        <p:nvSpPr>
          <p:cNvPr id="5" name="Slide Number Placeholder 4"/>
          <p:cNvSpPr>
            <a:spLocks noGrp="1"/>
          </p:cNvSpPr>
          <p:nvPr>
            <p:ph type="sldNum" sz="quarter" idx="14"/>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2428258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488" y="115892"/>
            <a:ext cx="7148133" cy="776287"/>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44494" y="1792800"/>
            <a:ext cx="92160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2"/>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
        <p:nvSpPr>
          <p:cNvPr id="9" name="Rectangle 8"/>
          <p:cNvSpPr/>
          <p:nvPr>
            <p:custDataLst>
              <p:tags r:id="rId1"/>
            </p:custDataLst>
          </p:nvPr>
        </p:nvSpPr>
        <p:spPr bwMode="gray">
          <a:xfrm>
            <a:off x="344490" y="1670116"/>
            <a:ext cx="9209337"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10" name="Subtitle 2"/>
          <p:cNvSpPr>
            <a:spLocks noGrp="1"/>
          </p:cNvSpPr>
          <p:nvPr>
            <p:ph type="subTitle" idx="11" hasCustomPrompt="1"/>
          </p:nvPr>
        </p:nvSpPr>
        <p:spPr>
          <a:xfrm>
            <a:off x="344494" y="1468800"/>
            <a:ext cx="9216000" cy="172800"/>
          </a:xfrm>
        </p:spPr>
        <p:txBody>
          <a:bodyPr/>
          <a:lstStyle>
            <a:lvl1pPr marL="0" indent="0" algn="l">
              <a:buNone/>
              <a:defRPr sz="1200" b="1" baseline="0">
                <a:solidFill>
                  <a:schemeClr val="tx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2</a:t>
            </a:r>
          </a:p>
        </p:txBody>
      </p:sp>
    </p:spTree>
    <p:extLst>
      <p:ext uri="{BB962C8B-B14F-4D97-AF65-F5344CB8AC3E}">
        <p14:creationId xmlns:p14="http://schemas.microsoft.com/office/powerpoint/2010/main" val="2359550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Content Placeholder 2"/>
          <p:cNvSpPr>
            <a:spLocks noGrp="1"/>
          </p:cNvSpPr>
          <p:nvPr>
            <p:ph idx="1"/>
          </p:nvPr>
        </p:nvSpPr>
        <p:spPr>
          <a:xfrm>
            <a:off x="344487" y="14688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p:cNvSpPr>
            <a:spLocks noGrp="1"/>
          </p:cNvSpPr>
          <p:nvPr>
            <p:ph idx="12"/>
          </p:nvPr>
        </p:nvSpPr>
        <p:spPr>
          <a:xfrm>
            <a:off x="5094000" y="14688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2"/>
          <p:cNvSpPr>
            <a:spLocks noGrp="1"/>
          </p:cNvSpPr>
          <p:nvPr>
            <p:ph idx="13"/>
          </p:nvPr>
        </p:nvSpPr>
        <p:spPr>
          <a:xfrm>
            <a:off x="344487" y="41076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idx="14"/>
          </p:nvPr>
        </p:nvSpPr>
        <p:spPr>
          <a:xfrm>
            <a:off x="5094000" y="41076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5"/>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30581213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Content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9" name="Content Placeholder 2"/>
          <p:cNvSpPr>
            <a:spLocks noGrp="1"/>
          </p:cNvSpPr>
          <p:nvPr>
            <p:ph idx="15"/>
          </p:nvPr>
        </p:nvSpPr>
        <p:spPr>
          <a:xfrm>
            <a:off x="344487" y="17928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idx="16"/>
          </p:nvPr>
        </p:nvSpPr>
        <p:spPr>
          <a:xfrm>
            <a:off x="5094000" y="17928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8"/>
          </p:nvPr>
        </p:nvSpPr>
        <p:spPr>
          <a:xfrm>
            <a:off x="344487" y="44316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p:cNvSpPr>
            <a:spLocks noGrp="1"/>
          </p:cNvSpPr>
          <p:nvPr>
            <p:ph idx="19"/>
          </p:nvPr>
        </p:nvSpPr>
        <p:spPr>
          <a:xfrm>
            <a:off x="5094000" y="44316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22"/>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
        <p:nvSpPr>
          <p:cNvPr id="18" name="Rectangle 17"/>
          <p:cNvSpPr/>
          <p:nvPr>
            <p:custDataLst>
              <p:tags r:id="rId1"/>
            </p:custDataLst>
          </p:nvPr>
        </p:nvSpPr>
        <p:spPr bwMode="gray">
          <a:xfrm>
            <a:off x="344487" y="1670116"/>
            <a:ext cx="4460400" cy="10800"/>
          </a:xfrm>
          <a:prstGeom prst="rect">
            <a:avLst/>
          </a:prstGeom>
          <a:solidFill>
            <a:schemeClr val="accent1"/>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2" name="Rectangle 21"/>
          <p:cNvSpPr/>
          <p:nvPr>
            <p:custDataLst>
              <p:tags r:id="rId2"/>
            </p:custDataLst>
          </p:nvPr>
        </p:nvSpPr>
        <p:spPr bwMode="gray">
          <a:xfrm>
            <a:off x="5094956" y="1670116"/>
            <a:ext cx="4460400" cy="10800"/>
          </a:xfrm>
          <a:prstGeom prst="rect">
            <a:avLst/>
          </a:prstGeom>
          <a:solidFill>
            <a:schemeClr val="accent1"/>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5" name="Rectangle 24"/>
          <p:cNvSpPr/>
          <p:nvPr>
            <p:custDataLst>
              <p:tags r:id="rId3"/>
            </p:custDataLst>
          </p:nvPr>
        </p:nvSpPr>
        <p:spPr bwMode="gray">
          <a:xfrm>
            <a:off x="344487" y="4309879"/>
            <a:ext cx="4460400"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8" name="Rectangle 27"/>
          <p:cNvSpPr/>
          <p:nvPr>
            <p:custDataLst>
              <p:tags r:id="rId4"/>
            </p:custDataLst>
          </p:nvPr>
        </p:nvSpPr>
        <p:spPr bwMode="gray">
          <a:xfrm>
            <a:off x="5094956" y="4309879"/>
            <a:ext cx="4460400"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9" name="Subtitle 2"/>
          <p:cNvSpPr>
            <a:spLocks noGrp="1"/>
          </p:cNvSpPr>
          <p:nvPr>
            <p:ph type="subTitle" idx="11" hasCustomPrompt="1"/>
          </p:nvPr>
        </p:nvSpPr>
        <p:spPr>
          <a:xfrm>
            <a:off x="344487" y="1468800"/>
            <a:ext cx="4460400" cy="172800"/>
          </a:xfrm>
        </p:spPr>
        <p:txBody>
          <a:bodyPr/>
          <a:lstStyle>
            <a:lvl1pPr marL="0" indent="0" algn="l">
              <a:buNone/>
              <a:defRPr sz="1200" b="1" baseline="0">
                <a:solidFill>
                  <a:schemeClr val="tx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1</a:t>
            </a:r>
          </a:p>
        </p:txBody>
      </p:sp>
      <p:sp>
        <p:nvSpPr>
          <p:cNvPr id="30" name="Content Placeholder 10"/>
          <p:cNvSpPr>
            <a:spLocks noGrp="1"/>
          </p:cNvSpPr>
          <p:nvPr>
            <p:ph sz="quarter" idx="17" hasCustomPrompt="1"/>
          </p:nvPr>
        </p:nvSpPr>
        <p:spPr>
          <a:xfrm>
            <a:off x="5094000" y="14688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2</a:t>
            </a:r>
          </a:p>
        </p:txBody>
      </p:sp>
      <p:sp>
        <p:nvSpPr>
          <p:cNvPr id="31" name="Content Placeholder 10"/>
          <p:cNvSpPr>
            <a:spLocks noGrp="1"/>
          </p:cNvSpPr>
          <p:nvPr>
            <p:ph sz="quarter" idx="20" hasCustomPrompt="1"/>
          </p:nvPr>
        </p:nvSpPr>
        <p:spPr>
          <a:xfrm>
            <a:off x="5094000" y="41076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4</a:t>
            </a:r>
          </a:p>
        </p:txBody>
      </p:sp>
      <p:sp>
        <p:nvSpPr>
          <p:cNvPr id="32" name="Content Placeholder 10"/>
          <p:cNvSpPr>
            <a:spLocks noGrp="1"/>
          </p:cNvSpPr>
          <p:nvPr>
            <p:ph sz="quarter" idx="21" hasCustomPrompt="1"/>
          </p:nvPr>
        </p:nvSpPr>
        <p:spPr>
          <a:xfrm>
            <a:off x="344487" y="41076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3</a:t>
            </a:r>
          </a:p>
        </p:txBody>
      </p:sp>
    </p:spTree>
    <p:extLst>
      <p:ext uri="{BB962C8B-B14F-4D97-AF65-F5344CB8AC3E}">
        <p14:creationId xmlns:p14="http://schemas.microsoft.com/office/powerpoint/2010/main" val="21094386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Slide Number Placeholder 2"/>
          <p:cNvSpPr>
            <a:spLocks noGrp="1"/>
          </p:cNvSpPr>
          <p:nvPr>
            <p:ph type="sldNum" sz="quarter" idx="10"/>
          </p:nvPr>
        </p:nvSpPr>
        <p:spPr>
          <a:xfrm>
            <a:off x="8934472" y="6524625"/>
            <a:ext cx="627063" cy="152400"/>
          </a:xfrm>
          <a:prstGeom prst="rect">
            <a:avLst/>
          </a:prstGeom>
        </p:spPr>
        <p:txBody>
          <a:bodyPr/>
          <a:lstStyle>
            <a:lvl1pPr>
              <a:defRPr/>
            </a:lvl1pPr>
          </a:lstStyle>
          <a:p>
            <a:fld id="{33616ADC-68C5-479B-92E6-DBAC8D2C4065}" type="slidenum">
              <a:rPr lang="en-GB"/>
              <a:pPr/>
              <a:t>‹#›</a:t>
            </a:fld>
            <a:endParaRPr lang="en-GB"/>
          </a:p>
        </p:txBody>
      </p:sp>
    </p:spTree>
    <p:extLst>
      <p:ext uri="{BB962C8B-B14F-4D97-AF65-F5344CB8AC3E}">
        <p14:creationId xmlns:p14="http://schemas.microsoft.com/office/powerpoint/2010/main" val="3221628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with 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078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8699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Message with Image">
    <p:bg>
      <p:bgPr>
        <a:solidFill>
          <a:schemeClr val="accent1"/>
        </a:solidFill>
        <a:effectLst/>
      </p:bgPr>
    </p:bg>
    <p:spTree>
      <p:nvGrpSpPr>
        <p:cNvPr id="1" name=""/>
        <p:cNvGrpSpPr/>
        <p:nvPr/>
      </p:nvGrpSpPr>
      <p:grpSpPr>
        <a:xfrm>
          <a:off x="0" y="0"/>
          <a:ext cx="0" cy="0"/>
          <a:chOff x="0" y="0"/>
          <a:chExt cx="0" cy="0"/>
        </a:xfrm>
      </p:grpSpPr>
      <p:pic>
        <p:nvPicPr>
          <p:cNvPr id="2" name="Commercial Banking Group Name" descr="SP_COMMERCIAL_RGB_POS_US.jpg"/>
          <p:cNvPicPr>
            <a:picLocks noChangeAspect="1"/>
          </p:cNvPicPr>
          <p:nvPr/>
        </p:nvPicPr>
        <p:blipFill>
          <a:blip r:embed="rId2" cstate="print"/>
          <a:stretch>
            <a:fillRect/>
          </a:stretch>
        </p:blipFill>
        <p:spPr>
          <a:xfrm>
            <a:off x="3808546" y="759872"/>
            <a:ext cx="2288921" cy="463060"/>
          </a:xfrm>
          <a:prstGeom prst="rect">
            <a:avLst/>
          </a:prstGeom>
        </p:spPr>
      </p:pic>
      <p:sp>
        <p:nvSpPr>
          <p:cNvPr id="3" name="Keyword"/>
          <p:cNvSpPr>
            <a:spLocks noGrp="1"/>
          </p:cNvSpPr>
          <p:nvPr>
            <p:ph type="title" hasCustomPrompt="1"/>
          </p:nvPr>
        </p:nvSpPr>
        <p:spPr>
          <a:xfrm>
            <a:off x="704850" y="2854010"/>
            <a:ext cx="8496300" cy="1149987"/>
          </a:xfrm>
        </p:spPr>
        <p:txBody>
          <a:bodyPr>
            <a:noAutofit/>
          </a:bodyPr>
          <a:lstStyle>
            <a:lvl1pPr algn="ctr">
              <a:defRPr sz="8400" b="1" cap="none" baseline="0">
                <a:solidFill>
                  <a:schemeClr val="bg1"/>
                </a:solidFill>
              </a:defRPr>
            </a:lvl1pPr>
          </a:lstStyle>
          <a:p>
            <a:r>
              <a:rPr lang="en-GB"/>
              <a:t>Keyword</a:t>
            </a:r>
          </a:p>
        </p:txBody>
      </p:sp>
      <p:pic>
        <p:nvPicPr>
          <p:cNvPr id="4" name="Lloyds Logo Reversed" descr="LB_LOGO_RGB_CTR_NEG.png"/>
          <p:cNvPicPr>
            <a:picLocks noChangeAspect="1"/>
          </p:cNvPicPr>
          <p:nvPr/>
        </p:nvPicPr>
        <p:blipFill>
          <a:blip r:embed="rId3" cstate="print"/>
          <a:stretch>
            <a:fillRect/>
          </a:stretch>
        </p:blipFill>
        <p:spPr>
          <a:xfrm>
            <a:off x="4187570" y="5400900"/>
            <a:ext cx="1530862" cy="1042045"/>
          </a:xfrm>
          <a:prstGeom prst="rect">
            <a:avLst/>
          </a:prstGeom>
        </p:spPr>
      </p:pic>
      <p:sp>
        <p:nvSpPr>
          <p:cNvPr id="8" name="Optional Message"/>
          <p:cNvSpPr>
            <a:spLocks noGrp="1"/>
          </p:cNvSpPr>
          <p:nvPr>
            <p:ph type="body" sz="quarter" idx="11"/>
          </p:nvPr>
        </p:nvSpPr>
        <p:spPr>
          <a:xfrm>
            <a:off x="705006" y="4044957"/>
            <a:ext cx="8496001" cy="600075"/>
          </a:xfrm>
        </p:spPr>
        <p:txBody>
          <a:bodyPr/>
          <a:lstStyle>
            <a:lvl1pPr algn="ctr">
              <a:defRPr sz="1800">
                <a:solidFill>
                  <a:schemeClr val="bg1"/>
                </a:solidFill>
              </a:defRPr>
            </a:lvl1pPr>
            <a:lvl2pPr algn="ctr">
              <a:defRPr sz="1800">
                <a:solidFill>
                  <a:schemeClr val="bg1"/>
                </a:solidFill>
              </a:defRPr>
            </a:lvl2pPr>
            <a:lvl3pPr algn="ctr">
              <a:defRPr sz="1800">
                <a:solidFill>
                  <a:schemeClr val="bg1"/>
                </a:solidFill>
              </a:defRPr>
            </a:lvl3pPr>
            <a:lvl4pPr algn="ctr">
              <a:defRPr sz="1800">
                <a:solidFill>
                  <a:schemeClr val="bg1"/>
                </a:solidFill>
              </a:defRPr>
            </a:lvl4pPr>
            <a:lvl5pPr algn="ct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4409507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loyds Bank Logo">
    <p:bg>
      <p:bgPr>
        <a:solidFill>
          <a:schemeClr val="bg1"/>
        </a:solidFill>
        <a:effectLst/>
      </p:bgPr>
    </p:bg>
    <p:spTree>
      <p:nvGrpSpPr>
        <p:cNvPr id="1" name=""/>
        <p:cNvGrpSpPr/>
        <p:nvPr/>
      </p:nvGrpSpPr>
      <p:grpSpPr>
        <a:xfrm>
          <a:off x="0" y="0"/>
          <a:ext cx="0" cy="0"/>
          <a:chOff x="0" y="0"/>
          <a:chExt cx="0" cy="0"/>
        </a:xfrm>
      </p:grpSpPr>
      <p:pic>
        <p:nvPicPr>
          <p:cNvPr id="2" name="Picture 1" descr="LB_LOGO_RGB_CTR_POS.jpg"/>
          <p:cNvPicPr>
            <a:picLocks noChangeAspect="1"/>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2643340" y="2060848"/>
            <a:ext cx="4619320" cy="2736304"/>
          </a:xfrm>
          <a:prstGeom prst="rect">
            <a:avLst/>
          </a:prstGeom>
        </p:spPr>
      </p:pic>
    </p:spTree>
    <p:extLst>
      <p:ext uri="{BB962C8B-B14F-4D97-AF65-F5344CB8AC3E}">
        <p14:creationId xmlns:p14="http://schemas.microsoft.com/office/powerpoint/2010/main" val="20494537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Executive Summary">
    <p:bg>
      <p:bgPr>
        <a:solidFill>
          <a:schemeClr val="bg1"/>
        </a:solidFill>
        <a:effectLst/>
      </p:bgPr>
    </p:bg>
    <p:spTree>
      <p:nvGrpSpPr>
        <p:cNvPr id="1" name=""/>
        <p:cNvGrpSpPr/>
        <p:nvPr/>
      </p:nvGrpSpPr>
      <p:grpSpPr>
        <a:xfrm>
          <a:off x="0" y="0"/>
          <a:ext cx="0" cy="0"/>
          <a:chOff x="0" y="0"/>
          <a:chExt cx="0" cy="0"/>
        </a:xfrm>
      </p:grpSpPr>
      <p:cxnSp>
        <p:nvCxnSpPr>
          <p:cNvPr id="13" name="Straight Connector 12"/>
          <p:cNvCxnSpPr>
            <a:cxnSpLocks noChangeShapeType="1"/>
          </p:cNvCxnSpPr>
          <p:nvPr userDrawn="1"/>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AFC0966A-211C-CC42-94A5-214A365393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228" y="6124020"/>
            <a:ext cx="1761590" cy="579970"/>
          </a:xfrm>
          <a:prstGeom prst="rect">
            <a:avLst/>
          </a:prstGeom>
        </p:spPr>
      </p:pic>
      <p:sp>
        <p:nvSpPr>
          <p:cNvPr id="10" name="Slide Number Placeholder 3"/>
          <p:cNvSpPr txBox="1">
            <a:spLocks/>
          </p:cNvSpPr>
          <p:nvPr userDrawn="1"/>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16" name="Content Placeholder 2">
            <a:extLst>
              <a:ext uri="{FF2B5EF4-FFF2-40B4-BE49-F238E27FC236}">
                <a16:creationId xmlns:a16="http://schemas.microsoft.com/office/drawing/2014/main" id="{FA2E4508-C37F-A249-BBAC-685D33FA856B}"/>
              </a:ext>
            </a:extLst>
          </p:cNvPr>
          <p:cNvSpPr>
            <a:spLocks noGrp="1"/>
          </p:cNvSpPr>
          <p:nvPr>
            <p:ph idx="1"/>
          </p:nvPr>
        </p:nvSpPr>
        <p:spPr>
          <a:xfrm>
            <a:off x="517668" y="1799146"/>
            <a:ext cx="8838097" cy="4436724"/>
          </a:xfrm>
        </p:spPr>
        <p:txBody>
          <a:bodyPr lIns="0" tIns="0" rIns="0" bIns="0"/>
          <a:lstStyle>
            <a:lvl1pPr marL="171450" indent="-171450">
              <a:lnSpc>
                <a:spcPct val="100000"/>
              </a:lnSpc>
              <a:spcBef>
                <a:spcPts val="0"/>
              </a:spcBef>
              <a:spcAft>
                <a:spcPts val="600"/>
              </a:spcAft>
              <a:buClr>
                <a:schemeClr val="accent1"/>
              </a:buClr>
              <a:buSzPct val="160000"/>
              <a:buFont typeface="Wingdings" panose="05000000000000000000" pitchFamily="2" charset="2"/>
              <a:buChar char="§"/>
              <a:defRPr sz="1100"/>
            </a:lvl1pPr>
            <a:lvl2pPr marL="342227" indent="-147898">
              <a:lnSpc>
                <a:spcPct val="100000"/>
              </a:lnSpc>
              <a:spcBef>
                <a:spcPts val="0"/>
              </a:spcBef>
              <a:spcAft>
                <a:spcPts val="600"/>
              </a:spcAft>
              <a:buClr>
                <a:schemeClr val="accent1"/>
              </a:buClr>
              <a:buSzPct val="160000"/>
              <a:buFont typeface="Wingdings" panose="05000000000000000000" pitchFamily="2" charset="2"/>
              <a:buChar char="§"/>
              <a:defRPr sz="1000"/>
            </a:lvl2pPr>
            <a:lvl3pPr marL="541338" indent="-187325">
              <a:lnSpc>
                <a:spcPct val="100000"/>
              </a:lnSpc>
              <a:spcBef>
                <a:spcPts val="0"/>
              </a:spcBef>
              <a:spcAft>
                <a:spcPts val="600"/>
              </a:spcAft>
              <a:buClr>
                <a:schemeClr val="accent1"/>
              </a:buClr>
              <a:buSzPct val="160000"/>
              <a:buFont typeface="Wingdings" panose="05000000000000000000" pitchFamily="2" charset="2"/>
              <a:buChar char="§"/>
              <a:defRPr sz="1000"/>
            </a:lvl3pPr>
          </a:lstStyle>
          <a:p>
            <a:pPr lvl="0"/>
            <a:r>
              <a:rPr lang="en-US"/>
              <a:t>Click to edit Master text styles</a:t>
            </a:r>
          </a:p>
          <a:p>
            <a:pPr lvl="1"/>
            <a:r>
              <a:rPr lang="en-US"/>
              <a:t>Second level</a:t>
            </a:r>
          </a:p>
          <a:p>
            <a:pPr lvl="2"/>
            <a:r>
              <a:rPr lang="en-US"/>
              <a:t>Third level</a:t>
            </a:r>
          </a:p>
        </p:txBody>
      </p:sp>
      <p:sp>
        <p:nvSpPr>
          <p:cNvPr id="17" name="Text Placeholder 5"/>
          <p:cNvSpPr>
            <a:spLocks noGrp="1"/>
          </p:cNvSpPr>
          <p:nvPr>
            <p:ph type="body" sz="quarter" idx="11" hasCustomPrompt="1"/>
          </p:nvPr>
        </p:nvSpPr>
        <p:spPr>
          <a:xfrm>
            <a:off x="517665" y="900000"/>
            <a:ext cx="7290000" cy="337100"/>
          </a:xfrm>
        </p:spPr>
        <p:txBody>
          <a:bodyPr wrap="square" lIns="0" tIns="90000" rIns="0" bIns="0">
            <a:noAutofit/>
          </a:bodyPr>
          <a:lstStyle>
            <a:lvl1pPr>
              <a:lnSpc>
                <a:spcPct val="100000"/>
              </a:lnSpc>
              <a:spcBef>
                <a:spcPts val="0"/>
              </a:spcBef>
              <a:spcAft>
                <a:spcPts val="0"/>
              </a:spcAft>
              <a:defRPr sz="1600" b="1">
                <a:solidFill>
                  <a:schemeClr val="accent1"/>
                </a:solidFill>
              </a:defRPr>
            </a:lvl1pPr>
          </a:lstStyle>
          <a:p>
            <a:pPr lvl="0"/>
            <a:r>
              <a:rPr lang="en-GB"/>
              <a:t>Sub-Title</a:t>
            </a:r>
          </a:p>
        </p:txBody>
      </p:sp>
      <p:sp>
        <p:nvSpPr>
          <p:cNvPr id="9" name="Text Placeholder 7"/>
          <p:cNvSpPr>
            <a:spLocks noGrp="1"/>
          </p:cNvSpPr>
          <p:nvPr>
            <p:ph type="body" sz="quarter" idx="15" hasCustomPrompt="1"/>
          </p:nvPr>
        </p:nvSpPr>
        <p:spPr>
          <a:xfrm>
            <a:off x="523875" y="1469358"/>
            <a:ext cx="8838000" cy="215444"/>
          </a:xfrm>
        </p:spPr>
        <p:txBody>
          <a:bodyPr wrap="square" lIns="0" tIns="0" rIns="0" bIns="0">
            <a:noAutofit/>
          </a:bodyPr>
          <a:lstStyle>
            <a:lvl1pPr>
              <a:lnSpc>
                <a:spcPct val="100000"/>
              </a:lnSpc>
              <a:spcBef>
                <a:spcPts val="0"/>
              </a:spcBef>
              <a:defRPr lang="en-US" sz="1400" b="1" kern="1200" baseline="0" smtClean="0">
                <a:solidFill>
                  <a:schemeClr val="accent1"/>
                </a:solidFill>
                <a:latin typeface="Arial" charset="0"/>
                <a:ea typeface="ＭＳ Ｐゴシック" charset="0"/>
              </a:defRPr>
            </a:lvl1pPr>
            <a:lvl2pPr>
              <a:defRPr lang="en-US" sz="2400" b="1" kern="1200" smtClean="0">
                <a:solidFill>
                  <a:schemeClr val="tx2"/>
                </a:solidFill>
                <a:latin typeface="Arial" charset="0"/>
                <a:ea typeface="ＭＳ Ｐゴシック" charset="0"/>
                <a:cs typeface="+mn-cs"/>
              </a:defRPr>
            </a:lvl2pPr>
            <a:lvl3pPr>
              <a:defRPr lang="en-US" sz="2400" b="1" kern="1200" smtClean="0">
                <a:solidFill>
                  <a:schemeClr val="tx2"/>
                </a:solidFill>
                <a:latin typeface="Arial" charset="0"/>
                <a:ea typeface="ＭＳ Ｐゴシック" charset="0"/>
                <a:cs typeface="+mn-cs"/>
              </a:defRPr>
            </a:lvl3pPr>
            <a:lvl4pPr>
              <a:defRPr lang="en-US" sz="2400" b="1" kern="1200" smtClean="0">
                <a:solidFill>
                  <a:schemeClr val="tx2"/>
                </a:solidFill>
                <a:latin typeface="Arial" charset="0"/>
                <a:ea typeface="ＭＳ Ｐゴシック" charset="0"/>
                <a:cs typeface="+mn-cs"/>
              </a:defRPr>
            </a:lvl4pPr>
            <a:lvl5pPr>
              <a:defRPr lang="en-GB" sz="2400" b="1" kern="1200">
                <a:solidFill>
                  <a:schemeClr val="tx2"/>
                </a:solidFill>
                <a:latin typeface="Arial" charset="0"/>
                <a:ea typeface="ＭＳ Ｐゴシック" charset="0"/>
                <a:cs typeface="+mn-cs"/>
              </a:defRPr>
            </a:lvl5pPr>
          </a:lstStyle>
          <a:p>
            <a:pPr lvl="0">
              <a:spcBef>
                <a:spcPts val="600"/>
              </a:spcBef>
              <a:spcAft>
                <a:spcPct val="0"/>
              </a:spcAft>
            </a:pPr>
            <a:r>
              <a:rPr lang="en-US"/>
              <a:t>Sub-Sub-Title</a:t>
            </a:r>
            <a:endParaRPr lang="en-GB"/>
          </a:p>
        </p:txBody>
      </p:sp>
      <p:sp>
        <p:nvSpPr>
          <p:cNvPr id="11" name="Title 2">
            <a:extLst>
              <a:ext uri="{FF2B5EF4-FFF2-40B4-BE49-F238E27FC236}">
                <a16:creationId xmlns:a16="http://schemas.microsoft.com/office/drawing/2014/main" id="{4A43F84E-F789-EA45-9BF0-8D7005C3D55D}"/>
              </a:ext>
            </a:extLst>
          </p:cNvPr>
          <p:cNvSpPr>
            <a:spLocks noGrp="1"/>
          </p:cNvSpPr>
          <p:nvPr>
            <p:ph type="title" hasCustomPrompt="1"/>
          </p:nvPr>
        </p:nvSpPr>
        <p:spPr>
          <a:xfrm>
            <a:off x="517665" y="169334"/>
            <a:ext cx="7290000" cy="695968"/>
          </a:xfrm>
        </p:spPr>
        <p:txBody>
          <a:bodyPr lIns="0" tIns="0" rIns="0" bIns="18000"/>
          <a:lstStyle>
            <a:lvl1pPr>
              <a:lnSpc>
                <a:spcPct val="100000"/>
              </a:lnSpc>
              <a:defRPr sz="2400" baseline="0">
                <a:solidFill>
                  <a:schemeClr val="accent1"/>
                </a:solidFill>
              </a:defRPr>
            </a:lvl1pPr>
          </a:lstStyle>
          <a:p>
            <a:r>
              <a:rPr lang="en-GB"/>
              <a:t>Executive Summary</a:t>
            </a:r>
            <a:endParaRPr lang="en-US"/>
          </a:p>
        </p:txBody>
      </p:sp>
      <p:pic>
        <p:nvPicPr>
          <p:cNvPr id="2" name="Picture 1"/>
          <p:cNvPicPr>
            <a:picLocks noChangeAspect="1"/>
          </p:cNvPicPr>
          <p:nvPr userDrawn="1"/>
        </p:nvPicPr>
        <p:blipFill>
          <a:blip r:embed="rId3"/>
          <a:stretch>
            <a:fillRect/>
          </a:stretch>
        </p:blipFill>
        <p:spPr>
          <a:xfrm>
            <a:off x="4010026" y="3219450"/>
            <a:ext cx="1885950" cy="419100"/>
          </a:xfrm>
          <a:prstGeom prst="rect">
            <a:avLst/>
          </a:prstGeom>
        </p:spPr>
      </p:pic>
    </p:spTree>
    <p:extLst>
      <p:ext uri="{BB962C8B-B14F-4D97-AF65-F5344CB8AC3E}">
        <p14:creationId xmlns:p14="http://schemas.microsoft.com/office/powerpoint/2010/main" val="577647261"/>
      </p:ext>
    </p:extLst>
  </p:cSld>
  <p:clrMapOvr>
    <a:masterClrMapping/>
  </p:clrMapOvr>
  <p:extLst>
    <p:ext uri="{DCECCB84-F9BA-43D5-87BE-67443E8EF086}">
      <p15:sldGuideLst xmlns:p15="http://schemas.microsoft.com/office/powerpoint/2012/main">
        <p15:guide id="1" pos="319">
          <p15:clr>
            <a:srgbClr val="FBAE40"/>
          </p15:clr>
        </p15:guide>
        <p15:guide id="2" orient="horz" pos="113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Holder 7"/>
          <p:cNvSpPr>
            <a:spLocks noGrp="1"/>
          </p:cNvSpPr>
          <p:nvPr>
            <p:ph type="sldNum" sz="quarter" idx="10"/>
          </p:nvPr>
        </p:nvSpPr>
        <p:spPr>
          <a:xfrm>
            <a:off x="8915400" y="6400816"/>
            <a:ext cx="520700" cy="138113"/>
          </a:xfrm>
          <a:prstGeom prst="rect">
            <a:avLst/>
          </a:prstGeom>
        </p:spPr>
        <p:txBody>
          <a:bodyPr/>
          <a:lstStyle>
            <a:lvl1pPr>
              <a:defRPr/>
            </a:lvl1pPr>
          </a:lstStyle>
          <a:p>
            <a:pPr>
              <a:defRPr/>
            </a:pPr>
            <a:fld id="{A92A5A57-6ECA-4CEA-8972-49971AE84C8C}" type="slidenum">
              <a:rPr lang="en-US"/>
              <a:pPr>
                <a:defRPr/>
              </a:pPr>
              <a:t>‹#›</a:t>
            </a:fld>
            <a:endParaRPr lang="en-US"/>
          </a:p>
        </p:txBody>
      </p:sp>
    </p:spTree>
    <p:extLst>
      <p:ext uri="{BB962C8B-B14F-4D97-AF65-F5344CB8AC3E}">
        <p14:creationId xmlns:p14="http://schemas.microsoft.com/office/powerpoint/2010/main" val="3794380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730" y="1755"/>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730" y="1755"/>
                        <a:ext cx="1587" cy="1587"/>
                      </a:xfrm>
                      <a:prstGeom prst="rect">
                        <a:avLst/>
                      </a:prstGeom>
                    </p:spPr>
                  </p:pic>
                </p:oleObj>
              </mc:Fallback>
            </mc:AlternateContent>
          </a:graphicData>
        </a:graphic>
      </p:graphicFrame>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Table Placeholder 2"/>
          <p:cNvSpPr>
            <a:spLocks noGrp="1"/>
          </p:cNvSpPr>
          <p:nvPr>
            <p:ph type="tbl" idx="1"/>
          </p:nvPr>
        </p:nvSpPr>
        <p:spPr>
          <a:xfrm>
            <a:off x="344565" y="1484313"/>
            <a:ext cx="9217025" cy="4176712"/>
          </a:xfrm>
        </p:spPr>
        <p:txBody>
          <a:bodyPr/>
          <a:lstStyle/>
          <a:p>
            <a:pPr lvl="0"/>
            <a:endParaRPr lang="en-GB" noProof="0"/>
          </a:p>
        </p:txBody>
      </p:sp>
      <p:sp>
        <p:nvSpPr>
          <p:cNvPr id="4" name="Slide Number Placeholder 5"/>
          <p:cNvSpPr>
            <a:spLocks noGrp="1"/>
          </p:cNvSpPr>
          <p:nvPr>
            <p:ph type="sldNum" sz="quarter" idx="10"/>
          </p:nvPr>
        </p:nvSpPr>
        <p:spPr/>
        <p:txBody>
          <a:bodyPr/>
          <a:lstStyle>
            <a:lvl1pPr fontAlgn="auto">
              <a:spcBef>
                <a:spcPts val="0"/>
              </a:spcBef>
              <a:spcAft>
                <a:spcPts val="0"/>
              </a:spcAft>
              <a:defRPr/>
            </a:lvl1pPr>
          </a:lstStyle>
          <a:p>
            <a:pPr>
              <a:defRPr/>
            </a:pPr>
            <a:fld id="{D8D313BC-BCC1-47B0-A575-9B6737950ACF}" type="slidenum">
              <a:rPr lang="en-GB"/>
              <a:pPr>
                <a:defRPr/>
              </a:pPr>
              <a:t>‹#›</a:t>
            </a:fld>
            <a:endParaRPr lang="en-GB"/>
          </a:p>
        </p:txBody>
      </p:sp>
    </p:spTree>
    <p:extLst>
      <p:ext uri="{BB962C8B-B14F-4D97-AF65-F5344CB8AC3E}">
        <p14:creationId xmlns:p14="http://schemas.microsoft.com/office/powerpoint/2010/main" val="365741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488" y="115892"/>
            <a:ext cx="8496300" cy="776287"/>
          </a:xfrm>
        </p:spPr>
        <p:txBody>
          <a:bodyPr/>
          <a:lstStyle>
            <a:lvl1pPr>
              <a:defRPr/>
            </a:lvl1pPr>
          </a:lstStyle>
          <a:p>
            <a:r>
              <a:rPr lang="en-GB"/>
              <a:t>Click to edit master title style</a:t>
            </a:r>
          </a:p>
        </p:txBody>
      </p:sp>
      <p:sp>
        <p:nvSpPr>
          <p:cNvPr id="3" name="Content Placeholder 2"/>
          <p:cNvSpPr>
            <a:spLocks noGrp="1"/>
          </p:cNvSpPr>
          <p:nvPr>
            <p:ph idx="1"/>
          </p:nvPr>
        </p:nvSpPr>
        <p:spPr>
          <a:xfrm>
            <a:off x="344487" y="1468800"/>
            <a:ext cx="4460400" cy="4995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p:cNvSpPr>
            <a:spLocks noGrp="1"/>
          </p:cNvSpPr>
          <p:nvPr>
            <p:ph idx="12"/>
          </p:nvPr>
        </p:nvSpPr>
        <p:spPr>
          <a:xfrm>
            <a:off x="5097514" y="1468800"/>
            <a:ext cx="4460400" cy="4995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3"/>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9222502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Paragraph large font">
    <p:spTree>
      <p:nvGrpSpPr>
        <p:cNvPr id="1" name=""/>
        <p:cNvGrpSpPr/>
        <p:nvPr/>
      </p:nvGrpSpPr>
      <p:grpSpPr>
        <a:xfrm>
          <a:off x="0" y="0"/>
          <a:ext cx="0" cy="0"/>
          <a:chOff x="0" y="0"/>
          <a:chExt cx="0" cy="0"/>
        </a:xfrm>
      </p:grpSpPr>
      <p:cxnSp>
        <p:nvCxnSpPr>
          <p:cNvPr id="7" name="Straight Connector 8"/>
          <p:cNvCxnSpPr/>
          <p:nvPr userDrawn="1"/>
        </p:nvCxnSpPr>
        <p:spPr>
          <a:xfrm>
            <a:off x="8817373" y="6453188"/>
            <a:ext cx="579569" cy="0"/>
          </a:xfrm>
          <a:prstGeom prst="line">
            <a:avLst/>
          </a:prstGeom>
          <a:ln w="2032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495300" y="2319338"/>
            <a:ext cx="8906105" cy="3795454"/>
          </a:xfrm>
        </p:spPr>
        <p:txBody>
          <a:bodyPr>
            <a:normAutofit/>
          </a:bodyPr>
          <a:lstStyle>
            <a:lvl1pPr>
              <a:spcBef>
                <a:spcPts val="1000"/>
              </a:spcBef>
              <a:spcAft>
                <a:spcPts val="0"/>
              </a:spcAft>
              <a:defRPr sz="2000">
                <a:solidFill>
                  <a:schemeClr val="tx2"/>
                </a:solidFill>
              </a:defRPr>
            </a:lvl1pPr>
            <a:lvl2pPr>
              <a:spcBef>
                <a:spcPts val="1000"/>
              </a:spcBef>
              <a:spcAft>
                <a:spcPts val="400"/>
              </a:spcAft>
              <a:buClr>
                <a:schemeClr val="accent1"/>
              </a:buClr>
              <a:defRPr sz="2000"/>
            </a:lvl2pPr>
            <a:lvl3pPr marL="355600" indent="-177800">
              <a:spcBef>
                <a:spcPts val="0"/>
              </a:spcBef>
              <a:spcAft>
                <a:spcPts val="400"/>
              </a:spcAft>
              <a:buClr>
                <a:schemeClr val="accent1"/>
              </a:buClr>
              <a:buSzPct val="100000"/>
              <a:buFont typeface="Arial" pitchFamily="34" charset="0"/>
              <a:buChar char="‒"/>
              <a:defRPr sz="2000"/>
            </a:lvl3pPr>
            <a:lvl4pPr marL="538163" indent="-182563">
              <a:buClr>
                <a:schemeClr val="accent1"/>
              </a:buClr>
              <a:buFont typeface="Arial" pitchFamily="34" charset="0"/>
              <a:buChar char="•"/>
              <a:defRPr sz="2000"/>
            </a:lvl4pPr>
            <a:lvl5pPr marL="719138" indent="-177800">
              <a:buClr>
                <a:schemeClr val="accent1"/>
              </a:buClr>
              <a:buFont typeface="Arial" pitchFamily="34" charset="0"/>
              <a:buChar char="•"/>
              <a:defRPr/>
            </a:lvl5pPr>
            <a:lvl6pPr marL="896938" indent="-177800">
              <a:buClr>
                <a:schemeClr val="accent1"/>
              </a:buClr>
              <a:defRPr sz="1400">
                <a:latin typeface="Arial" pitchFamily="34" charset="0"/>
                <a:cs typeface="Arial" pitchFamily="34" charset="0"/>
              </a:defRPr>
            </a:lvl6pPr>
            <a:lvl7pPr marL="1074738" indent="-177800">
              <a:buClr>
                <a:schemeClr val="accent1"/>
              </a:buClr>
              <a:defRPr sz="1400">
                <a:latin typeface="Arial" pitchFamily="34" charset="0"/>
                <a:cs typeface="Arial" pitchFamily="34" charset="0"/>
              </a:defRPr>
            </a:lvl7pPr>
            <a:lvl8pPr marL="1252538" indent="-177800">
              <a:buClr>
                <a:schemeClr val="accent1"/>
              </a:buClr>
              <a:defRPr sz="1400">
                <a:latin typeface="Arial" pitchFamily="34" charset="0"/>
                <a:cs typeface="Arial" pitchFamily="34" charset="0"/>
              </a:defRPr>
            </a:lvl8pPr>
            <a:lvl9pPr marL="1439863" indent="-177800">
              <a:buClr>
                <a:schemeClr val="accent1"/>
              </a:buClr>
              <a:defRPr sz="1400">
                <a:latin typeface="Arial" pitchFamily="34" charset="0"/>
                <a:cs typeface="Arial" pitchFamily="34" charset="0"/>
              </a:defRPr>
            </a:lvl9pPr>
          </a:lstStyle>
          <a:p>
            <a:pPr lvl="0"/>
            <a:r>
              <a:rPr lang="en-US"/>
              <a:t>Click to edit Master text styles</a:t>
            </a:r>
          </a:p>
          <a:p>
            <a:pPr lvl="0"/>
            <a:r>
              <a:rPr lang="en-US"/>
              <a:t>Second level</a:t>
            </a:r>
          </a:p>
          <a:p>
            <a:pPr lvl="0"/>
            <a:r>
              <a:rPr lang="en-US"/>
              <a:t>Third level</a:t>
            </a:r>
          </a:p>
          <a:p>
            <a:pPr lvl="0"/>
            <a:r>
              <a:rPr lang="en-US"/>
              <a:t>Fourth level</a:t>
            </a:r>
            <a:endParaRPr lang="en-GB"/>
          </a:p>
        </p:txBody>
      </p:sp>
      <p:sp>
        <p:nvSpPr>
          <p:cNvPr id="10" name="Text Placeholder 11"/>
          <p:cNvSpPr>
            <a:spLocks noGrp="1"/>
          </p:cNvSpPr>
          <p:nvPr>
            <p:ph type="body" sz="quarter" idx="13"/>
          </p:nvPr>
        </p:nvSpPr>
        <p:spPr>
          <a:xfrm>
            <a:off x="507339" y="1052513"/>
            <a:ext cx="8034060" cy="431800"/>
          </a:xfrm>
        </p:spPr>
        <p:txBody>
          <a:bodyPr/>
          <a:lstStyle/>
          <a:p>
            <a:pPr lvl="0"/>
            <a:r>
              <a:rPr lang="en-US"/>
              <a:t>Click to edit Master text styles</a:t>
            </a:r>
            <a:endParaRPr lang="en-GB"/>
          </a:p>
        </p:txBody>
      </p:sp>
      <p:sp>
        <p:nvSpPr>
          <p:cNvPr id="8" name="Slide Number Placeholder 5"/>
          <p:cNvSpPr>
            <a:spLocks noGrp="1"/>
          </p:cNvSpPr>
          <p:nvPr>
            <p:ph type="sldNum" sz="quarter" idx="14"/>
          </p:nvPr>
        </p:nvSpPr>
        <p:spPr/>
        <p:txBody>
          <a:bodyPr/>
          <a:lstStyle>
            <a:lvl1pPr>
              <a:defRPr/>
            </a:lvl1pPr>
          </a:lstStyle>
          <a:p>
            <a:pPr>
              <a:defRPr/>
            </a:pPr>
            <a:fld id="{EE608B41-8D1B-4404-BA48-B95EF383AB85}" type="slidenum">
              <a:rPr lang="en-GB">
                <a:solidFill>
                  <a:srgbClr val="006A4D"/>
                </a:solidFill>
              </a:rPr>
              <a:pPr>
                <a:defRPr/>
              </a:pPr>
              <a:t>‹#›</a:t>
            </a:fld>
            <a:endParaRPr lang="en-GB">
              <a:solidFill>
                <a:srgbClr val="006A4D"/>
              </a:solidFill>
            </a:endParaRPr>
          </a:p>
        </p:txBody>
      </p:sp>
    </p:spTree>
    <p:extLst>
      <p:ext uri="{BB962C8B-B14F-4D97-AF65-F5344CB8AC3E}">
        <p14:creationId xmlns:p14="http://schemas.microsoft.com/office/powerpoint/2010/main" val="26017045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wo column layout with title and sub heading">
    <p:spTree>
      <p:nvGrpSpPr>
        <p:cNvPr id="1" name=""/>
        <p:cNvGrpSpPr/>
        <p:nvPr/>
      </p:nvGrpSpPr>
      <p:grpSpPr>
        <a:xfrm>
          <a:off x="0" y="0"/>
          <a:ext cx="0" cy="0"/>
          <a:chOff x="0" y="0"/>
          <a:chExt cx="0" cy="0"/>
        </a:xfrm>
      </p:grpSpPr>
      <p:cxnSp>
        <p:nvCxnSpPr>
          <p:cNvPr id="8" name="Straight Connector 9"/>
          <p:cNvCxnSpPr/>
          <p:nvPr userDrawn="1"/>
        </p:nvCxnSpPr>
        <p:spPr>
          <a:xfrm>
            <a:off x="8817373" y="6453188"/>
            <a:ext cx="579569" cy="0"/>
          </a:xfrm>
          <a:prstGeom prst="line">
            <a:avLst/>
          </a:prstGeom>
          <a:ln w="2032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7862" y="29753"/>
            <a:ext cx="7463177" cy="776287"/>
          </a:xfrm>
        </p:spPr>
        <p:txBody>
          <a:bodyPr/>
          <a:lstStyle/>
          <a:p>
            <a:r>
              <a:rPr lang="en-US"/>
              <a:t>Click to edit Master title style</a:t>
            </a:r>
            <a:endParaRPr lang="en-GB"/>
          </a:p>
        </p:txBody>
      </p:sp>
      <p:sp>
        <p:nvSpPr>
          <p:cNvPr id="3" name="Content Placeholder 2"/>
          <p:cNvSpPr>
            <a:spLocks noGrp="1"/>
          </p:cNvSpPr>
          <p:nvPr>
            <p:ph sz="half" idx="1"/>
          </p:nvPr>
        </p:nvSpPr>
        <p:spPr>
          <a:xfrm>
            <a:off x="495301" y="2319339"/>
            <a:ext cx="4371710" cy="3802062"/>
          </a:xfrm>
        </p:spPr>
        <p:txBody>
          <a:bodyPr>
            <a:normAutofit/>
          </a:bodyPr>
          <a:lstStyle>
            <a:lvl1pPr>
              <a:spcBef>
                <a:spcPts val="1000"/>
              </a:spcBef>
              <a:spcAft>
                <a:spcPts val="0"/>
              </a:spcAft>
              <a:defRPr sz="1400"/>
            </a:lvl1pPr>
            <a:lvl2pPr>
              <a:spcBef>
                <a:spcPts val="1000"/>
              </a:spcBef>
              <a:spcAft>
                <a:spcPts val="400"/>
              </a:spcAft>
              <a:buClr>
                <a:schemeClr val="accent1"/>
              </a:buClr>
              <a:defRPr sz="1400"/>
            </a:lvl2pPr>
            <a:lvl3pPr>
              <a:spcBef>
                <a:spcPts val="1000"/>
              </a:spcBef>
              <a:spcAft>
                <a:spcPts val="400"/>
              </a:spcAft>
              <a:buClr>
                <a:schemeClr val="accent1"/>
              </a:buClr>
              <a:defRPr sz="1400"/>
            </a:lvl3pPr>
            <a:lvl4pPr>
              <a:buClr>
                <a:schemeClr val="accent1"/>
              </a:buClr>
              <a:defRPr sz="14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4" name="Content Placeholder 3"/>
          <p:cNvSpPr>
            <a:spLocks noGrp="1"/>
          </p:cNvSpPr>
          <p:nvPr>
            <p:ph sz="half" idx="2"/>
          </p:nvPr>
        </p:nvSpPr>
        <p:spPr>
          <a:xfrm>
            <a:off x="5035550" y="2319339"/>
            <a:ext cx="4375150" cy="3802062"/>
          </a:xfrm>
        </p:spPr>
        <p:txBody>
          <a:bodyPr>
            <a:normAutofit/>
          </a:bodyPr>
          <a:lstStyle>
            <a:lvl1pPr>
              <a:defRPr sz="1400"/>
            </a:lvl1pPr>
            <a:lvl2pPr>
              <a:buClr>
                <a:schemeClr val="accent1"/>
              </a:buClr>
              <a:defRPr sz="1400"/>
            </a:lvl2pPr>
            <a:lvl3pPr>
              <a:buClr>
                <a:schemeClr val="accent1"/>
              </a:buClr>
              <a:defRPr sz="1400"/>
            </a:lvl3pPr>
            <a:lvl4pPr>
              <a:buClr>
                <a:schemeClr val="accent1"/>
              </a:buClr>
              <a:defRPr sz="14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endParaRPr lang="en-GB"/>
          </a:p>
        </p:txBody>
      </p:sp>
      <p:sp>
        <p:nvSpPr>
          <p:cNvPr id="12" name="Text Placeholder 11"/>
          <p:cNvSpPr>
            <a:spLocks noGrp="1"/>
          </p:cNvSpPr>
          <p:nvPr>
            <p:ph type="body" sz="quarter" idx="13"/>
          </p:nvPr>
        </p:nvSpPr>
        <p:spPr>
          <a:xfrm>
            <a:off x="507339" y="1052513"/>
            <a:ext cx="8034060" cy="431800"/>
          </a:xfrm>
        </p:spPr>
        <p:txBody>
          <a:bodyPr/>
          <a:lstStyle/>
          <a:p>
            <a:pPr lvl="0"/>
            <a:r>
              <a:rPr lang="en-US"/>
              <a:t>Click to edit Master text styles</a:t>
            </a:r>
            <a:endParaRPr lang="en-GB"/>
          </a:p>
        </p:txBody>
      </p:sp>
      <p:sp>
        <p:nvSpPr>
          <p:cNvPr id="9" name="Slide Number Placeholder 6"/>
          <p:cNvSpPr>
            <a:spLocks noGrp="1"/>
          </p:cNvSpPr>
          <p:nvPr>
            <p:ph type="sldNum" sz="quarter" idx="14"/>
          </p:nvPr>
        </p:nvSpPr>
        <p:spPr/>
        <p:txBody>
          <a:bodyPr/>
          <a:lstStyle>
            <a:lvl1pPr>
              <a:defRPr/>
            </a:lvl1pPr>
          </a:lstStyle>
          <a:p>
            <a:pPr>
              <a:defRPr/>
            </a:pPr>
            <a:fld id="{6B1842B0-CB36-4373-8FA3-6CD230C4EB59}" type="slidenum">
              <a:rPr lang="en-GB">
                <a:solidFill>
                  <a:srgbClr val="006A4D"/>
                </a:solidFill>
              </a:rPr>
              <a:pPr>
                <a:defRPr/>
              </a:pPr>
              <a:t>‹#›</a:t>
            </a:fld>
            <a:endParaRPr lang="en-GB">
              <a:solidFill>
                <a:srgbClr val="006A4D"/>
              </a:solidFill>
            </a:endParaRPr>
          </a:p>
        </p:txBody>
      </p:sp>
    </p:spTree>
    <p:extLst>
      <p:ext uri="{BB962C8B-B14F-4D97-AF65-F5344CB8AC3E}">
        <p14:creationId xmlns:p14="http://schemas.microsoft.com/office/powerpoint/2010/main" val="42088257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logo and footer strip">
    <p:spTree>
      <p:nvGrpSpPr>
        <p:cNvPr id="1" name=""/>
        <p:cNvGrpSpPr/>
        <p:nvPr/>
      </p:nvGrpSpPr>
      <p:grpSpPr>
        <a:xfrm>
          <a:off x="0" y="0"/>
          <a:ext cx="0" cy="0"/>
          <a:chOff x="0" y="0"/>
          <a:chExt cx="0" cy="0"/>
        </a:xfrm>
      </p:grpSpPr>
      <p:sp>
        <p:nvSpPr>
          <p:cNvPr id="26" name="PageNumber box">
            <a:extLst>
              <a:ext uri="{FF2B5EF4-FFF2-40B4-BE49-F238E27FC236}">
                <a16:creationId xmlns:a16="http://schemas.microsoft.com/office/drawing/2014/main" id="{65D5D319-5B3E-A4BF-02D1-9E0232F84570}"/>
              </a:ext>
            </a:extLst>
          </p:cNvPr>
          <p:cNvSpPr/>
          <p:nvPr/>
        </p:nvSpPr>
        <p:spPr>
          <a:xfrm>
            <a:off x="9211144" y="6317654"/>
            <a:ext cx="255904" cy="467936"/>
          </a:xfrm>
          <a:custGeom>
            <a:avLst/>
            <a:gdLst>
              <a:gd name="connsiteX0" fmla="*/ 0 w 314959"/>
              <a:gd name="connsiteY0" fmla="*/ 0 h 467936"/>
              <a:gd name="connsiteX1" fmla="*/ 314959 w 314959"/>
              <a:gd name="connsiteY1" fmla="*/ 0 h 467936"/>
              <a:gd name="connsiteX2" fmla="*/ 314959 w 314959"/>
              <a:gd name="connsiteY2" fmla="*/ 467936 h 467936"/>
              <a:gd name="connsiteX3" fmla="*/ 0 w 314959"/>
              <a:gd name="connsiteY3" fmla="*/ 467936 h 467936"/>
            </a:gdLst>
            <a:ahLst/>
            <a:cxnLst>
              <a:cxn ang="0">
                <a:pos x="connsiteX0" y="connsiteY0"/>
              </a:cxn>
              <a:cxn ang="0">
                <a:pos x="connsiteX1" y="connsiteY1"/>
              </a:cxn>
              <a:cxn ang="0">
                <a:pos x="connsiteX2" y="connsiteY2"/>
              </a:cxn>
              <a:cxn ang="0">
                <a:pos x="connsiteX3" y="connsiteY3"/>
              </a:cxn>
            </a:cxnLst>
            <a:rect l="l" t="t" r="r" b="b"/>
            <a:pathLst>
              <a:path w="314959" h="467936">
                <a:moveTo>
                  <a:pt x="0" y="0"/>
                </a:moveTo>
                <a:lnTo>
                  <a:pt x="314959" y="0"/>
                </a:lnTo>
                <a:lnTo>
                  <a:pt x="314959" y="467936"/>
                </a:lnTo>
                <a:lnTo>
                  <a:pt x="0" y="467936"/>
                </a:lnTo>
                <a:close/>
              </a:path>
            </a:pathLst>
          </a:custGeom>
          <a:solidFill>
            <a:srgbClr val="024631"/>
          </a:solidFill>
          <a:ln w="1524" cap="flat">
            <a:noFill/>
            <a:prstDash val="solid"/>
            <a:miter/>
          </a:ln>
        </p:spPr>
        <p:txBody>
          <a:bodyPr rtlCol="0" anchor="ctr"/>
          <a:lstStyle/>
          <a:p>
            <a:endParaRPr lang="en-GB" sz="650"/>
          </a:p>
        </p:txBody>
      </p:sp>
      <p:sp>
        <p:nvSpPr>
          <p:cNvPr id="14" name="Slide Number Placeholder 4">
            <a:extLst>
              <a:ext uri="{FF2B5EF4-FFF2-40B4-BE49-F238E27FC236}">
                <a16:creationId xmlns:a16="http://schemas.microsoft.com/office/drawing/2014/main" id="{5696094F-E8E4-4AD1-6CB6-209B88D8C1CA}"/>
              </a:ext>
            </a:extLst>
          </p:cNvPr>
          <p:cNvSpPr>
            <a:spLocks noGrp="1"/>
          </p:cNvSpPr>
          <p:nvPr>
            <p:ph type="sldNum" sz="quarter" idx="12"/>
          </p:nvPr>
        </p:nvSpPr>
        <p:spPr>
          <a:xfrm>
            <a:off x="9141551" y="6301101"/>
            <a:ext cx="382436" cy="307777"/>
          </a:xfrm>
          <a:prstGeom prst="rect">
            <a:avLst/>
          </a:prstGeom>
        </p:spPr>
        <p:txBody>
          <a:bodyPr>
            <a:normAutofit/>
          </a:bodyPr>
          <a:lstStyle>
            <a:lvl1pPr algn="ctr">
              <a:defRPr sz="975" b="1">
                <a:solidFill>
                  <a:schemeClr val="bg1"/>
                </a:solidFill>
              </a:defRPr>
            </a:lvl1pPr>
          </a:lstStyle>
          <a:p>
            <a:fld id="{25F20130-459E-4EA4-8EE6-2737380CA622}" type="slidenum">
              <a:rPr lang="en-GB" smtClean="0"/>
              <a:pPr/>
              <a:t>‹#›</a:t>
            </a:fld>
            <a:endParaRPr lang="en-GB"/>
          </a:p>
        </p:txBody>
      </p:sp>
      <p:sp>
        <p:nvSpPr>
          <p:cNvPr id="15" name="title underline">
            <a:extLst>
              <a:ext uri="{FF2B5EF4-FFF2-40B4-BE49-F238E27FC236}">
                <a16:creationId xmlns:a16="http://schemas.microsoft.com/office/drawing/2014/main" id="{0F478F2D-1452-FFFE-2AEA-4540C465C801}"/>
              </a:ext>
            </a:extLst>
          </p:cNvPr>
          <p:cNvSpPr>
            <a:spLocks/>
          </p:cNvSpPr>
          <p:nvPr/>
        </p:nvSpPr>
        <p:spPr>
          <a:xfrm>
            <a:off x="439181" y="1284618"/>
            <a:ext cx="9027863" cy="1523"/>
          </a:xfrm>
          <a:custGeom>
            <a:avLst/>
            <a:gdLst>
              <a:gd name="connsiteX0" fmla="*/ 0 w 11111216"/>
              <a:gd name="connsiteY0" fmla="*/ 0 h 1523"/>
              <a:gd name="connsiteX1" fmla="*/ 11111217 w 11111216"/>
              <a:gd name="connsiteY1" fmla="*/ 0 h 1523"/>
            </a:gdLst>
            <a:ahLst/>
            <a:cxnLst>
              <a:cxn ang="0">
                <a:pos x="connsiteX0" y="connsiteY0"/>
              </a:cxn>
              <a:cxn ang="0">
                <a:pos x="connsiteX1" y="connsiteY1"/>
              </a:cxn>
            </a:cxnLst>
            <a:rect l="l" t="t" r="r" b="b"/>
            <a:pathLst>
              <a:path w="11111216" h="1523">
                <a:moveTo>
                  <a:pt x="0" y="0"/>
                </a:moveTo>
                <a:lnTo>
                  <a:pt x="11111217" y="0"/>
                </a:lnTo>
              </a:path>
            </a:pathLst>
          </a:custGeom>
          <a:noFill/>
          <a:ln w="12693" cap="flat">
            <a:solidFill>
              <a:srgbClr val="076D52"/>
            </a:solidFill>
            <a:prstDash val="solid"/>
            <a:miter/>
          </a:ln>
        </p:spPr>
        <p:txBody>
          <a:bodyPr rtlCol="0" anchor="ctr"/>
          <a:lstStyle/>
          <a:p>
            <a:endParaRPr lang="en-GB" sz="650"/>
          </a:p>
        </p:txBody>
      </p:sp>
      <p:grpSp>
        <p:nvGrpSpPr>
          <p:cNvPr id="16" name="Logo horse">
            <a:extLst>
              <a:ext uri="{FF2B5EF4-FFF2-40B4-BE49-F238E27FC236}">
                <a16:creationId xmlns:a16="http://schemas.microsoft.com/office/drawing/2014/main" id="{A86C8566-D2DD-B839-7A38-A4D1F56F6281}"/>
              </a:ext>
            </a:extLst>
          </p:cNvPr>
          <p:cNvGrpSpPr/>
          <p:nvPr/>
        </p:nvGrpSpPr>
        <p:grpSpPr>
          <a:xfrm>
            <a:off x="8957656" y="540973"/>
            <a:ext cx="495237" cy="537904"/>
            <a:chOff x="11024807" y="540973"/>
            <a:chExt cx="609523" cy="537904"/>
          </a:xfrm>
        </p:grpSpPr>
        <p:pic>
          <p:nvPicPr>
            <p:cNvPr id="17" name="Picture 16">
              <a:extLst>
                <a:ext uri="{FF2B5EF4-FFF2-40B4-BE49-F238E27FC236}">
                  <a16:creationId xmlns:a16="http://schemas.microsoft.com/office/drawing/2014/main" id="{86FAEF68-D430-8EDD-E19F-DE1BB1132B2D}"/>
                </a:ext>
              </a:extLst>
            </p:cNvPr>
            <p:cNvPicPr/>
            <p:nvPr/>
          </p:nvPicPr>
          <p:blipFill>
            <a:blip r:embed="rId2"/>
            <a:stretch>
              <a:fillRect/>
            </a:stretch>
          </p:blipFill>
          <p:spPr>
            <a:xfrm>
              <a:off x="11024807" y="540973"/>
              <a:ext cx="609523" cy="537904"/>
            </a:xfrm>
            <a:custGeom>
              <a:avLst/>
              <a:gdLst>
                <a:gd name="connsiteX0" fmla="*/ 7235 w 609523"/>
                <a:gd name="connsiteY0" fmla="*/ 355 h 537904"/>
                <a:gd name="connsiteX1" fmla="*/ 616759 w 609523"/>
                <a:gd name="connsiteY1" fmla="*/ 355 h 537904"/>
                <a:gd name="connsiteX2" fmla="*/ 616759 w 609523"/>
                <a:gd name="connsiteY2" fmla="*/ 538260 h 537904"/>
                <a:gd name="connsiteX3" fmla="*/ 7235 w 609523"/>
                <a:gd name="connsiteY3" fmla="*/ 538260 h 537904"/>
              </a:gdLst>
              <a:ahLst/>
              <a:cxnLst>
                <a:cxn ang="0">
                  <a:pos x="connsiteX0" y="connsiteY0"/>
                </a:cxn>
                <a:cxn ang="0">
                  <a:pos x="connsiteX1" y="connsiteY1"/>
                </a:cxn>
                <a:cxn ang="0">
                  <a:pos x="connsiteX2" y="connsiteY2"/>
                </a:cxn>
                <a:cxn ang="0">
                  <a:pos x="connsiteX3" y="connsiteY3"/>
                </a:cxn>
              </a:cxnLst>
              <a:rect l="l" t="t" r="r" b="b"/>
              <a:pathLst>
                <a:path w="609523" h="537904">
                  <a:moveTo>
                    <a:pt x="7235" y="355"/>
                  </a:moveTo>
                  <a:lnTo>
                    <a:pt x="616759" y="355"/>
                  </a:lnTo>
                  <a:lnTo>
                    <a:pt x="616759" y="538260"/>
                  </a:lnTo>
                  <a:lnTo>
                    <a:pt x="7235" y="538260"/>
                  </a:lnTo>
                  <a:close/>
                </a:path>
              </a:pathLst>
            </a:custGeom>
          </p:spPr>
        </p:pic>
        <p:pic>
          <p:nvPicPr>
            <p:cNvPr id="18" name="Picture 17">
              <a:extLst>
                <a:ext uri="{FF2B5EF4-FFF2-40B4-BE49-F238E27FC236}">
                  <a16:creationId xmlns:a16="http://schemas.microsoft.com/office/drawing/2014/main" id="{06AF76CB-C41B-2001-18E1-D6F184A22203}"/>
                </a:ext>
              </a:extLst>
            </p:cNvPr>
            <p:cNvPicPr/>
            <p:nvPr/>
          </p:nvPicPr>
          <p:blipFill>
            <a:blip r:embed="rId3"/>
            <a:stretch>
              <a:fillRect/>
            </a:stretch>
          </p:blipFill>
          <p:spPr>
            <a:xfrm>
              <a:off x="11037089" y="721316"/>
              <a:ext cx="77714" cy="44190"/>
            </a:xfrm>
            <a:custGeom>
              <a:avLst/>
              <a:gdLst>
                <a:gd name="connsiteX0" fmla="*/ 7243 w 77714"/>
                <a:gd name="connsiteY0" fmla="*/ 473 h 44190"/>
                <a:gd name="connsiteX1" fmla="*/ 84957 w 77714"/>
                <a:gd name="connsiteY1" fmla="*/ 473 h 44190"/>
                <a:gd name="connsiteX2" fmla="*/ 84957 w 77714"/>
                <a:gd name="connsiteY2" fmla="*/ 44664 h 44190"/>
                <a:gd name="connsiteX3" fmla="*/ 7243 w 77714"/>
                <a:gd name="connsiteY3" fmla="*/ 44664 h 44190"/>
              </a:gdLst>
              <a:ahLst/>
              <a:cxnLst>
                <a:cxn ang="0">
                  <a:pos x="connsiteX0" y="connsiteY0"/>
                </a:cxn>
                <a:cxn ang="0">
                  <a:pos x="connsiteX1" y="connsiteY1"/>
                </a:cxn>
                <a:cxn ang="0">
                  <a:pos x="connsiteX2" y="connsiteY2"/>
                </a:cxn>
                <a:cxn ang="0">
                  <a:pos x="connsiteX3" y="connsiteY3"/>
                </a:cxn>
              </a:cxnLst>
              <a:rect l="l" t="t" r="r" b="b"/>
              <a:pathLst>
                <a:path w="77714" h="44190">
                  <a:moveTo>
                    <a:pt x="7243" y="473"/>
                  </a:moveTo>
                  <a:lnTo>
                    <a:pt x="84957" y="473"/>
                  </a:lnTo>
                  <a:lnTo>
                    <a:pt x="84957" y="44664"/>
                  </a:lnTo>
                  <a:lnTo>
                    <a:pt x="7243" y="44664"/>
                  </a:lnTo>
                  <a:close/>
                </a:path>
              </a:pathLst>
            </a:custGeom>
          </p:spPr>
        </p:pic>
        <p:sp>
          <p:nvSpPr>
            <p:cNvPr id="19" name="Freeform: Shape 18">
              <a:extLst>
                <a:ext uri="{FF2B5EF4-FFF2-40B4-BE49-F238E27FC236}">
                  <a16:creationId xmlns:a16="http://schemas.microsoft.com/office/drawing/2014/main" id="{641C933B-2585-3E0E-0AB4-79B6700956DF}"/>
                </a:ext>
              </a:extLst>
            </p:cNvPr>
            <p:cNvSpPr/>
            <p:nvPr/>
          </p:nvSpPr>
          <p:spPr>
            <a:xfrm>
              <a:off x="11251139" y="1055221"/>
              <a:ext cx="13531" cy="16394"/>
            </a:xfrm>
            <a:custGeom>
              <a:avLst/>
              <a:gdLst>
                <a:gd name="connsiteX0" fmla="*/ 0 w 13531"/>
                <a:gd name="connsiteY0" fmla="*/ 0 h 16394"/>
                <a:gd name="connsiteX1" fmla="*/ 6263 w 13531"/>
                <a:gd name="connsiteY1" fmla="*/ 16395 h 16394"/>
                <a:gd name="connsiteX2" fmla="*/ 11749 w 13531"/>
                <a:gd name="connsiteY2" fmla="*/ 16395 h 16394"/>
                <a:gd name="connsiteX3" fmla="*/ 12144 w 13531"/>
                <a:gd name="connsiteY3" fmla="*/ 9842 h 16394"/>
                <a:gd name="connsiteX4" fmla="*/ 0 w 13531"/>
                <a:gd name="connsiteY4" fmla="*/ 0 h 16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1" h="16394">
                  <a:moveTo>
                    <a:pt x="0" y="0"/>
                  </a:moveTo>
                  <a:cubicBezTo>
                    <a:pt x="1280" y="4661"/>
                    <a:pt x="1615" y="16395"/>
                    <a:pt x="6263" y="16395"/>
                  </a:cubicBezTo>
                  <a:lnTo>
                    <a:pt x="11749" y="16395"/>
                  </a:lnTo>
                  <a:cubicBezTo>
                    <a:pt x="14811" y="16395"/>
                    <a:pt x="13227" y="11823"/>
                    <a:pt x="12144" y="9842"/>
                  </a:cubicBezTo>
                  <a:cubicBezTo>
                    <a:pt x="9387" y="5093"/>
                    <a:pt x="4374" y="2007"/>
                    <a:pt x="0" y="0"/>
                  </a:cubicBezTo>
                  <a:close/>
                </a:path>
              </a:pathLst>
            </a:custGeom>
            <a:gradFill>
              <a:gsLst>
                <a:gs pos="0">
                  <a:srgbClr val="221E1F"/>
                </a:gs>
                <a:gs pos="12000">
                  <a:srgbClr val="221E1F"/>
                </a:gs>
                <a:gs pos="61000">
                  <a:srgbClr val="5A5758"/>
                </a:gs>
                <a:gs pos="100000">
                  <a:srgbClr val="FFFFFF"/>
                </a:gs>
              </a:gsLst>
              <a:lin ang="7797836" scaled="1"/>
            </a:gradFill>
            <a:ln w="1524" cap="flat">
              <a:noFill/>
              <a:prstDash val="solid"/>
              <a:miter/>
            </a:ln>
          </p:spPr>
          <p:txBody>
            <a:bodyPr rtlCol="0" anchor="ctr"/>
            <a:lstStyle/>
            <a:p>
              <a:endParaRPr lang="en-GB" sz="650"/>
            </a:p>
          </p:txBody>
        </p:sp>
        <p:sp>
          <p:nvSpPr>
            <p:cNvPr id="20" name="Freeform: Shape 19">
              <a:extLst>
                <a:ext uri="{FF2B5EF4-FFF2-40B4-BE49-F238E27FC236}">
                  <a16:creationId xmlns:a16="http://schemas.microsoft.com/office/drawing/2014/main" id="{1FFC92ED-F408-3213-2059-5675F75C6BA2}"/>
                </a:ext>
              </a:extLst>
            </p:cNvPr>
            <p:cNvSpPr/>
            <p:nvPr/>
          </p:nvSpPr>
          <p:spPr>
            <a:xfrm>
              <a:off x="11117180" y="1055678"/>
              <a:ext cx="14358" cy="15937"/>
            </a:xfrm>
            <a:custGeom>
              <a:avLst/>
              <a:gdLst>
                <a:gd name="connsiteX0" fmla="*/ 0 w 14358"/>
                <a:gd name="connsiteY0" fmla="*/ 0 h 15937"/>
                <a:gd name="connsiteX1" fmla="*/ 6598 w 14358"/>
                <a:gd name="connsiteY1" fmla="*/ 15938 h 15937"/>
                <a:gd name="connsiteX2" fmla="*/ 12830 w 14358"/>
                <a:gd name="connsiteY2" fmla="*/ 15938 h 15937"/>
                <a:gd name="connsiteX3" fmla="*/ 12496 w 14358"/>
                <a:gd name="connsiteY3" fmla="*/ 9385 h 15937"/>
                <a:gd name="connsiteX4" fmla="*/ 0 w 14358"/>
                <a:gd name="connsiteY4" fmla="*/ 0 h 15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8" h="15937">
                  <a:moveTo>
                    <a:pt x="0" y="0"/>
                  </a:moveTo>
                  <a:cubicBezTo>
                    <a:pt x="1173" y="4635"/>
                    <a:pt x="1890" y="15938"/>
                    <a:pt x="6598" y="15938"/>
                  </a:cubicBezTo>
                  <a:lnTo>
                    <a:pt x="12830" y="15938"/>
                  </a:lnTo>
                  <a:cubicBezTo>
                    <a:pt x="15908" y="15938"/>
                    <a:pt x="13562" y="11366"/>
                    <a:pt x="12496" y="9385"/>
                  </a:cubicBezTo>
                  <a:cubicBezTo>
                    <a:pt x="9737" y="4635"/>
                    <a:pt x="4298" y="1957"/>
                    <a:pt x="0" y="0"/>
                  </a:cubicBezTo>
                  <a:close/>
                </a:path>
              </a:pathLst>
            </a:custGeom>
            <a:gradFill>
              <a:gsLst>
                <a:gs pos="0">
                  <a:srgbClr val="221E1F"/>
                </a:gs>
                <a:gs pos="56000">
                  <a:srgbClr val="5A5758"/>
                </a:gs>
                <a:gs pos="100000">
                  <a:srgbClr val="FFFFFF"/>
                </a:gs>
              </a:gsLst>
              <a:lin ang="8016148" scaled="1"/>
            </a:gradFill>
            <a:ln w="1524" cap="flat">
              <a:noFill/>
              <a:prstDash val="solid"/>
              <a:miter/>
            </a:ln>
          </p:spPr>
          <p:txBody>
            <a:bodyPr rtlCol="0" anchor="ctr"/>
            <a:lstStyle/>
            <a:p>
              <a:endParaRPr lang="en-GB" sz="650"/>
            </a:p>
          </p:txBody>
        </p:sp>
        <p:sp>
          <p:nvSpPr>
            <p:cNvPr id="21" name="Freeform: Shape 20">
              <a:extLst>
                <a:ext uri="{FF2B5EF4-FFF2-40B4-BE49-F238E27FC236}">
                  <a16:creationId xmlns:a16="http://schemas.microsoft.com/office/drawing/2014/main" id="{A9623B64-2834-982E-7FBE-D805B1CB842E}"/>
                </a:ext>
              </a:extLst>
            </p:cNvPr>
            <p:cNvSpPr/>
            <p:nvPr/>
          </p:nvSpPr>
          <p:spPr>
            <a:xfrm>
              <a:off x="11396586" y="590256"/>
              <a:ext cx="64116" cy="206606"/>
            </a:xfrm>
            <a:custGeom>
              <a:avLst/>
              <a:gdLst>
                <a:gd name="connsiteX0" fmla="*/ 0 w 64116"/>
                <a:gd name="connsiteY0" fmla="*/ 788 h 206606"/>
                <a:gd name="connsiteX1" fmla="*/ 13760 w 64116"/>
                <a:gd name="connsiteY1" fmla="*/ 8800 h 206606"/>
                <a:gd name="connsiteX2" fmla="*/ 7360 w 64116"/>
                <a:gd name="connsiteY2" fmla="*/ 137257 h 206606"/>
                <a:gd name="connsiteX3" fmla="*/ 15879 w 64116"/>
                <a:gd name="connsiteY3" fmla="*/ 157803 h 206606"/>
                <a:gd name="connsiteX4" fmla="*/ 61943 w 64116"/>
                <a:gd name="connsiteY4" fmla="*/ 205079 h 206606"/>
                <a:gd name="connsiteX5" fmla="*/ 53074 w 64116"/>
                <a:gd name="connsiteY5" fmla="*/ 165397 h 206606"/>
                <a:gd name="connsiteX6" fmla="*/ 40625 w 64116"/>
                <a:gd name="connsiteY6" fmla="*/ 143340 h 206606"/>
                <a:gd name="connsiteX7" fmla="*/ 12039 w 64116"/>
                <a:gd name="connsiteY7" fmla="*/ 2083 h 206606"/>
                <a:gd name="connsiteX8" fmla="*/ 2469 w 64116"/>
                <a:gd name="connsiteY8" fmla="*/ 0 h 206606"/>
                <a:gd name="connsiteX9" fmla="*/ 0 w 64116"/>
                <a:gd name="connsiteY9" fmla="*/ 788 h 20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116" h="206606">
                  <a:moveTo>
                    <a:pt x="0" y="788"/>
                  </a:moveTo>
                  <a:cubicBezTo>
                    <a:pt x="31" y="1981"/>
                    <a:pt x="6217" y="3822"/>
                    <a:pt x="13760" y="8800"/>
                  </a:cubicBezTo>
                  <a:cubicBezTo>
                    <a:pt x="52298" y="33473"/>
                    <a:pt x="41829" y="103035"/>
                    <a:pt x="7360" y="137257"/>
                  </a:cubicBezTo>
                  <a:cubicBezTo>
                    <a:pt x="-4251" y="148826"/>
                    <a:pt x="1417" y="151441"/>
                    <a:pt x="15879" y="157803"/>
                  </a:cubicBezTo>
                  <a:cubicBezTo>
                    <a:pt x="60251" y="177346"/>
                    <a:pt x="58210" y="214591"/>
                    <a:pt x="61943" y="205079"/>
                  </a:cubicBezTo>
                  <a:cubicBezTo>
                    <a:pt x="63421" y="201169"/>
                    <a:pt x="69060" y="182679"/>
                    <a:pt x="53074" y="165397"/>
                  </a:cubicBezTo>
                  <a:cubicBezTo>
                    <a:pt x="40762" y="151543"/>
                    <a:pt x="36069" y="155124"/>
                    <a:pt x="40625" y="143340"/>
                  </a:cubicBezTo>
                  <a:cubicBezTo>
                    <a:pt x="58835" y="96393"/>
                    <a:pt x="69760" y="25816"/>
                    <a:pt x="12039" y="2083"/>
                  </a:cubicBezTo>
                  <a:cubicBezTo>
                    <a:pt x="8107" y="584"/>
                    <a:pt x="4663" y="0"/>
                    <a:pt x="2469" y="0"/>
                  </a:cubicBezTo>
                  <a:cubicBezTo>
                    <a:pt x="914" y="0"/>
                    <a:pt x="0" y="293"/>
                    <a:pt x="0" y="788"/>
                  </a:cubicBezTo>
                  <a:close/>
                </a:path>
              </a:pathLst>
            </a:custGeom>
            <a:gradFill>
              <a:gsLst>
                <a:gs pos="0">
                  <a:srgbClr val="221E1F"/>
                </a:gs>
                <a:gs pos="21000">
                  <a:srgbClr val="414043"/>
                </a:gs>
                <a:gs pos="45000">
                  <a:srgbClr val="5A5B5E"/>
                </a:gs>
                <a:gs pos="62000">
                  <a:srgbClr val="808285"/>
                </a:gs>
                <a:gs pos="87000">
                  <a:srgbClr val="D2D3D4"/>
                </a:gs>
                <a:gs pos="100000">
                  <a:srgbClr val="D2D3D4"/>
                </a:gs>
              </a:gsLst>
              <a:lin ang="13226145" scaled="1"/>
            </a:gradFill>
            <a:ln w="1524" cap="flat">
              <a:noFill/>
              <a:prstDash val="solid"/>
              <a:miter/>
            </a:ln>
          </p:spPr>
          <p:txBody>
            <a:bodyPr rtlCol="0" anchor="ctr"/>
            <a:lstStyle/>
            <a:p>
              <a:endParaRPr lang="en-GB" sz="650"/>
            </a:p>
          </p:txBody>
        </p:sp>
        <p:pic>
          <p:nvPicPr>
            <p:cNvPr id="22" name="Picture 21">
              <a:extLst>
                <a:ext uri="{FF2B5EF4-FFF2-40B4-BE49-F238E27FC236}">
                  <a16:creationId xmlns:a16="http://schemas.microsoft.com/office/drawing/2014/main" id="{6702D2E2-41A8-453B-EA0B-D9B4488E423A}"/>
                </a:ext>
              </a:extLst>
            </p:cNvPr>
            <p:cNvPicPr/>
            <p:nvPr/>
          </p:nvPicPr>
          <p:blipFill>
            <a:blip r:embed="rId4"/>
            <a:stretch>
              <a:fillRect/>
            </a:stretch>
          </p:blipFill>
          <p:spPr>
            <a:xfrm>
              <a:off x="11317592" y="579692"/>
              <a:ext cx="59428" cy="89904"/>
            </a:xfrm>
            <a:custGeom>
              <a:avLst/>
              <a:gdLst>
                <a:gd name="connsiteX0" fmla="*/ 7427 w 59428"/>
                <a:gd name="connsiteY0" fmla="*/ 380 h 89904"/>
                <a:gd name="connsiteX1" fmla="*/ 66856 w 59428"/>
                <a:gd name="connsiteY1" fmla="*/ 380 h 89904"/>
                <a:gd name="connsiteX2" fmla="*/ 66856 w 59428"/>
                <a:gd name="connsiteY2" fmla="*/ 90285 h 89904"/>
                <a:gd name="connsiteX3" fmla="*/ 7427 w 59428"/>
                <a:gd name="connsiteY3" fmla="*/ 90285 h 89904"/>
              </a:gdLst>
              <a:ahLst/>
              <a:cxnLst>
                <a:cxn ang="0">
                  <a:pos x="connsiteX0" y="connsiteY0"/>
                </a:cxn>
                <a:cxn ang="0">
                  <a:pos x="connsiteX1" y="connsiteY1"/>
                </a:cxn>
                <a:cxn ang="0">
                  <a:pos x="connsiteX2" y="connsiteY2"/>
                </a:cxn>
                <a:cxn ang="0">
                  <a:pos x="connsiteX3" y="connsiteY3"/>
                </a:cxn>
              </a:cxnLst>
              <a:rect l="l" t="t" r="r" b="b"/>
              <a:pathLst>
                <a:path w="59428" h="89904">
                  <a:moveTo>
                    <a:pt x="7427" y="380"/>
                  </a:moveTo>
                  <a:lnTo>
                    <a:pt x="66856" y="380"/>
                  </a:lnTo>
                  <a:lnTo>
                    <a:pt x="66856" y="90285"/>
                  </a:lnTo>
                  <a:lnTo>
                    <a:pt x="7427" y="90285"/>
                  </a:lnTo>
                  <a:close/>
                </a:path>
              </a:pathLst>
            </a:custGeom>
          </p:spPr>
        </p:pic>
        <p:sp>
          <p:nvSpPr>
            <p:cNvPr id="23" name="Freeform: Shape 22">
              <a:extLst>
                <a:ext uri="{FF2B5EF4-FFF2-40B4-BE49-F238E27FC236}">
                  <a16:creationId xmlns:a16="http://schemas.microsoft.com/office/drawing/2014/main" id="{D57D510D-7CF2-6607-5697-5AA2E13ADC70}"/>
                </a:ext>
              </a:extLst>
            </p:cNvPr>
            <p:cNvSpPr/>
            <p:nvPr/>
          </p:nvSpPr>
          <p:spPr>
            <a:xfrm>
              <a:off x="11614852" y="837494"/>
              <a:ext cx="12233" cy="20091"/>
            </a:xfrm>
            <a:custGeom>
              <a:avLst/>
              <a:gdLst>
                <a:gd name="connsiteX0" fmla="*/ 2702 w 12233"/>
                <a:gd name="connsiteY0" fmla="*/ 19517 h 20091"/>
                <a:gd name="connsiteX1" fmla="*/ 12134 w 12233"/>
                <a:gd name="connsiteY1" fmla="*/ 18324 h 20091"/>
                <a:gd name="connsiteX2" fmla="*/ 249 w 12233"/>
                <a:gd name="connsiteY2" fmla="*/ 0 h 20091"/>
                <a:gd name="connsiteX3" fmla="*/ 2702 w 12233"/>
                <a:gd name="connsiteY3" fmla="*/ 19517 h 20091"/>
              </a:gdLst>
              <a:ahLst/>
              <a:cxnLst>
                <a:cxn ang="0">
                  <a:pos x="connsiteX0" y="connsiteY0"/>
                </a:cxn>
                <a:cxn ang="0">
                  <a:pos x="connsiteX1" y="connsiteY1"/>
                </a:cxn>
                <a:cxn ang="0">
                  <a:pos x="connsiteX2" y="connsiteY2"/>
                </a:cxn>
                <a:cxn ang="0">
                  <a:pos x="connsiteX3" y="connsiteY3"/>
                </a:cxn>
              </a:cxnLst>
              <a:rect l="l" t="t" r="r" b="b"/>
              <a:pathLst>
                <a:path w="12233" h="20091">
                  <a:moveTo>
                    <a:pt x="2702" y="19517"/>
                  </a:moveTo>
                  <a:cubicBezTo>
                    <a:pt x="6130" y="20241"/>
                    <a:pt x="11631" y="20674"/>
                    <a:pt x="12134" y="18324"/>
                  </a:cubicBezTo>
                  <a:cubicBezTo>
                    <a:pt x="13094" y="13626"/>
                    <a:pt x="6923" y="3429"/>
                    <a:pt x="249" y="0"/>
                  </a:cubicBezTo>
                  <a:cubicBezTo>
                    <a:pt x="3448" y="9169"/>
                    <a:pt x="-3546" y="18222"/>
                    <a:pt x="2702" y="19517"/>
                  </a:cubicBezTo>
                  <a:close/>
                </a:path>
              </a:pathLst>
            </a:custGeom>
            <a:gradFill>
              <a:gsLst>
                <a:gs pos="0">
                  <a:srgbClr val="221E1F"/>
                </a:gs>
                <a:gs pos="56000">
                  <a:srgbClr val="5A5758"/>
                </a:gs>
                <a:gs pos="100000">
                  <a:srgbClr val="FFFFFF"/>
                </a:gs>
              </a:gsLst>
              <a:lin ang="6940198" scaled="1"/>
            </a:gradFill>
            <a:ln w="1524" cap="flat">
              <a:noFill/>
              <a:prstDash val="solid"/>
              <a:miter/>
            </a:ln>
          </p:spPr>
          <p:txBody>
            <a:bodyPr rtlCol="0" anchor="ctr"/>
            <a:lstStyle/>
            <a:p>
              <a:endParaRPr lang="en-GB" sz="650"/>
            </a:p>
          </p:txBody>
        </p:sp>
        <p:sp>
          <p:nvSpPr>
            <p:cNvPr id="24" name="Freeform: Shape 23">
              <a:extLst>
                <a:ext uri="{FF2B5EF4-FFF2-40B4-BE49-F238E27FC236}">
                  <a16:creationId xmlns:a16="http://schemas.microsoft.com/office/drawing/2014/main" id="{3A0EA741-D3E5-EF4C-55E6-6CDDB356C090}"/>
                </a:ext>
              </a:extLst>
            </p:cNvPr>
            <p:cNvSpPr/>
            <p:nvPr/>
          </p:nvSpPr>
          <p:spPr>
            <a:xfrm>
              <a:off x="11563315" y="912313"/>
              <a:ext cx="13204" cy="25421"/>
            </a:xfrm>
            <a:custGeom>
              <a:avLst/>
              <a:gdLst>
                <a:gd name="connsiteX0" fmla="*/ 38 w 13204"/>
                <a:gd name="connsiteY0" fmla="*/ 17752 h 25421"/>
                <a:gd name="connsiteX1" fmla="*/ 9226 w 13204"/>
                <a:gd name="connsiteY1" fmla="*/ 25384 h 25421"/>
                <a:gd name="connsiteX2" fmla="*/ 12670 w 13204"/>
                <a:gd name="connsiteY2" fmla="*/ 20355 h 25421"/>
                <a:gd name="connsiteX3" fmla="*/ 9546 w 13204"/>
                <a:gd name="connsiteY3" fmla="*/ 0 h 25421"/>
                <a:gd name="connsiteX4" fmla="*/ 38 w 13204"/>
                <a:gd name="connsiteY4" fmla="*/ 17752 h 25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4" h="25421">
                  <a:moveTo>
                    <a:pt x="38" y="17752"/>
                  </a:moveTo>
                  <a:cubicBezTo>
                    <a:pt x="-572" y="20712"/>
                    <a:pt x="6392" y="24800"/>
                    <a:pt x="9226" y="25384"/>
                  </a:cubicBezTo>
                  <a:cubicBezTo>
                    <a:pt x="11253" y="25790"/>
                    <a:pt x="12167" y="22857"/>
                    <a:pt x="12670" y="20355"/>
                  </a:cubicBezTo>
                  <a:cubicBezTo>
                    <a:pt x="13889" y="14362"/>
                    <a:pt x="13096" y="4800"/>
                    <a:pt x="9546" y="0"/>
                  </a:cubicBezTo>
                  <a:cubicBezTo>
                    <a:pt x="6575" y="8724"/>
                    <a:pt x="845" y="13841"/>
                    <a:pt x="38" y="17752"/>
                  </a:cubicBezTo>
                  <a:close/>
                </a:path>
              </a:pathLst>
            </a:custGeom>
            <a:gradFill>
              <a:gsLst>
                <a:gs pos="0">
                  <a:srgbClr val="221E1F"/>
                </a:gs>
                <a:gs pos="56000">
                  <a:srgbClr val="5A5758"/>
                </a:gs>
                <a:gs pos="100000">
                  <a:srgbClr val="FFFFFF"/>
                </a:gs>
              </a:gsLst>
              <a:lin ang="8714623" scaled="1"/>
            </a:gradFill>
            <a:ln w="1524" cap="flat">
              <a:noFill/>
              <a:prstDash val="solid"/>
              <a:miter/>
            </a:ln>
          </p:spPr>
          <p:txBody>
            <a:bodyPr rtlCol="0" anchor="ctr"/>
            <a:lstStyle/>
            <a:p>
              <a:endParaRPr lang="en-GB" sz="650"/>
            </a:p>
          </p:txBody>
        </p:sp>
        <p:sp>
          <p:nvSpPr>
            <p:cNvPr id="25" name="Freeform: Shape 24">
              <a:extLst>
                <a:ext uri="{FF2B5EF4-FFF2-40B4-BE49-F238E27FC236}">
                  <a16:creationId xmlns:a16="http://schemas.microsoft.com/office/drawing/2014/main" id="{7E88A5A1-4F07-B357-CCC3-28C6E83AF4C9}"/>
                </a:ext>
              </a:extLst>
            </p:cNvPr>
            <p:cNvSpPr/>
            <p:nvPr/>
          </p:nvSpPr>
          <p:spPr>
            <a:xfrm>
              <a:off x="11145221" y="744656"/>
              <a:ext cx="213578" cy="105155"/>
            </a:xfrm>
            <a:custGeom>
              <a:avLst/>
              <a:gdLst>
                <a:gd name="connsiteX0" fmla="*/ 212157 w 213578"/>
                <a:gd name="connsiteY0" fmla="*/ 254 h 105155"/>
                <a:gd name="connsiteX1" fmla="*/ 195319 w 213578"/>
                <a:gd name="connsiteY1" fmla="*/ 12940 h 105155"/>
                <a:gd name="connsiteX2" fmla="*/ 142016 w 213578"/>
                <a:gd name="connsiteY2" fmla="*/ 31593 h 105155"/>
                <a:gd name="connsiteX3" fmla="*/ 79434 w 213578"/>
                <a:gd name="connsiteY3" fmla="*/ 25512 h 105155"/>
                <a:gd name="connsiteX4" fmla="*/ 317 w 213578"/>
                <a:gd name="connsiteY4" fmla="*/ 100533 h 105155"/>
                <a:gd name="connsiteX5" fmla="*/ 2923 w 213578"/>
                <a:gd name="connsiteY5" fmla="*/ 105155 h 105155"/>
                <a:gd name="connsiteX6" fmla="*/ 25993 w 213578"/>
                <a:gd name="connsiteY6" fmla="*/ 74274 h 105155"/>
                <a:gd name="connsiteX7" fmla="*/ 106633 w 213578"/>
                <a:gd name="connsiteY7" fmla="*/ 41079 h 105155"/>
                <a:gd name="connsiteX8" fmla="*/ 141621 w 213578"/>
                <a:gd name="connsiteY8" fmla="*/ 52369 h 105155"/>
                <a:gd name="connsiteX9" fmla="*/ 131929 w 213578"/>
                <a:gd name="connsiteY9" fmla="*/ 65321 h 105155"/>
                <a:gd name="connsiteX10" fmla="*/ 153643 w 213578"/>
                <a:gd name="connsiteY10" fmla="*/ 69993 h 105155"/>
                <a:gd name="connsiteX11" fmla="*/ 186070 w 213578"/>
                <a:gd name="connsiteY11" fmla="*/ 43250 h 105155"/>
                <a:gd name="connsiteX12" fmla="*/ 199647 w 213578"/>
                <a:gd name="connsiteY12" fmla="*/ 19784 h 105155"/>
                <a:gd name="connsiteX13" fmla="*/ 212874 w 213578"/>
                <a:gd name="connsiteY13" fmla="*/ 3238 h 105155"/>
                <a:gd name="connsiteX14" fmla="*/ 212828 w 213578"/>
                <a:gd name="connsiteY14" fmla="*/ 0 h 105155"/>
                <a:gd name="connsiteX15" fmla="*/ 212157 w 213578"/>
                <a:gd name="connsiteY15" fmla="*/ 254 h 10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578" h="105155">
                  <a:moveTo>
                    <a:pt x="212157" y="254"/>
                  </a:moveTo>
                  <a:cubicBezTo>
                    <a:pt x="209339" y="2248"/>
                    <a:pt x="198809" y="10171"/>
                    <a:pt x="195319" y="12940"/>
                  </a:cubicBezTo>
                  <a:cubicBezTo>
                    <a:pt x="178252" y="25079"/>
                    <a:pt x="152485" y="31441"/>
                    <a:pt x="142016" y="31593"/>
                  </a:cubicBezTo>
                  <a:cubicBezTo>
                    <a:pt x="116874" y="31936"/>
                    <a:pt x="99761" y="25512"/>
                    <a:pt x="79434" y="25512"/>
                  </a:cubicBezTo>
                  <a:cubicBezTo>
                    <a:pt x="18633" y="25512"/>
                    <a:pt x="-2943" y="72774"/>
                    <a:pt x="317" y="100533"/>
                  </a:cubicBezTo>
                  <a:cubicBezTo>
                    <a:pt x="668" y="104826"/>
                    <a:pt x="1354" y="105155"/>
                    <a:pt x="2923" y="105155"/>
                  </a:cubicBezTo>
                  <a:cubicBezTo>
                    <a:pt x="7220" y="105155"/>
                    <a:pt x="10694" y="88788"/>
                    <a:pt x="25993" y="74274"/>
                  </a:cubicBezTo>
                  <a:cubicBezTo>
                    <a:pt x="48150" y="53193"/>
                    <a:pt x="72302" y="41079"/>
                    <a:pt x="106633" y="41079"/>
                  </a:cubicBezTo>
                  <a:cubicBezTo>
                    <a:pt x="131548" y="41079"/>
                    <a:pt x="141621" y="49207"/>
                    <a:pt x="141621" y="52369"/>
                  </a:cubicBezTo>
                  <a:cubicBezTo>
                    <a:pt x="141621" y="58565"/>
                    <a:pt x="131075" y="58946"/>
                    <a:pt x="131929" y="65321"/>
                  </a:cubicBezTo>
                  <a:cubicBezTo>
                    <a:pt x="131929" y="67288"/>
                    <a:pt x="137720" y="71924"/>
                    <a:pt x="153643" y="69993"/>
                  </a:cubicBezTo>
                  <a:cubicBezTo>
                    <a:pt x="177932" y="67288"/>
                    <a:pt x="181803" y="61765"/>
                    <a:pt x="186070" y="43250"/>
                  </a:cubicBezTo>
                  <a:cubicBezTo>
                    <a:pt x="187990" y="34731"/>
                    <a:pt x="194222" y="25765"/>
                    <a:pt x="199647" y="19784"/>
                  </a:cubicBezTo>
                  <a:cubicBezTo>
                    <a:pt x="203182" y="15936"/>
                    <a:pt x="209384" y="9117"/>
                    <a:pt x="212874" y="3238"/>
                  </a:cubicBezTo>
                  <a:cubicBezTo>
                    <a:pt x="213986" y="1359"/>
                    <a:pt x="213636" y="0"/>
                    <a:pt x="212828" y="0"/>
                  </a:cubicBezTo>
                  <a:cubicBezTo>
                    <a:pt x="212630" y="0"/>
                    <a:pt x="212401" y="76"/>
                    <a:pt x="212157" y="254"/>
                  </a:cubicBezTo>
                  <a:close/>
                </a:path>
              </a:pathLst>
            </a:custGeom>
            <a:gradFill>
              <a:gsLst>
                <a:gs pos="0">
                  <a:srgbClr val="221E1F"/>
                </a:gs>
                <a:gs pos="59000">
                  <a:srgbClr val="6F6D6E"/>
                </a:gs>
                <a:gs pos="100000">
                  <a:srgbClr val="EAECED"/>
                </a:gs>
              </a:gsLst>
              <a:lin ang="15081491" scaled="1"/>
            </a:gradFill>
            <a:ln w="1524" cap="flat">
              <a:noFill/>
              <a:prstDash val="solid"/>
              <a:miter/>
            </a:ln>
          </p:spPr>
          <p:txBody>
            <a:bodyPr rtlCol="0" anchor="ctr"/>
            <a:lstStyle/>
            <a:p>
              <a:endParaRPr lang="en-GB" sz="650"/>
            </a:p>
          </p:txBody>
        </p:sp>
      </p:grpSp>
      <p:sp>
        <p:nvSpPr>
          <p:cNvPr id="27" name="Footer stripe">
            <a:extLst>
              <a:ext uri="{FF2B5EF4-FFF2-40B4-BE49-F238E27FC236}">
                <a16:creationId xmlns:a16="http://schemas.microsoft.com/office/drawing/2014/main" id="{7BF30897-B307-9296-FED6-F576975719B8}"/>
              </a:ext>
            </a:extLst>
          </p:cNvPr>
          <p:cNvSpPr/>
          <p:nvPr/>
        </p:nvSpPr>
        <p:spPr>
          <a:xfrm>
            <a:off x="-733" y="6758585"/>
            <a:ext cx="9915248" cy="107987"/>
          </a:xfrm>
          <a:custGeom>
            <a:avLst/>
            <a:gdLst>
              <a:gd name="connsiteX0" fmla="*/ 0 w 12203382"/>
              <a:gd name="connsiteY0" fmla="*/ 0 h 107987"/>
              <a:gd name="connsiteX1" fmla="*/ 12203383 w 12203382"/>
              <a:gd name="connsiteY1" fmla="*/ 0 h 107987"/>
              <a:gd name="connsiteX2" fmla="*/ 12203383 w 12203382"/>
              <a:gd name="connsiteY2" fmla="*/ 107988 h 107987"/>
              <a:gd name="connsiteX3" fmla="*/ 0 w 12203382"/>
              <a:gd name="connsiteY3" fmla="*/ 107988 h 107987"/>
            </a:gdLst>
            <a:ahLst/>
            <a:cxnLst>
              <a:cxn ang="0">
                <a:pos x="connsiteX0" y="connsiteY0"/>
              </a:cxn>
              <a:cxn ang="0">
                <a:pos x="connsiteX1" y="connsiteY1"/>
              </a:cxn>
              <a:cxn ang="0">
                <a:pos x="connsiteX2" y="connsiteY2"/>
              </a:cxn>
              <a:cxn ang="0">
                <a:pos x="connsiteX3" y="connsiteY3"/>
              </a:cxn>
            </a:cxnLst>
            <a:rect l="l" t="t" r="r" b="b"/>
            <a:pathLst>
              <a:path w="12203382" h="107987">
                <a:moveTo>
                  <a:pt x="0" y="0"/>
                </a:moveTo>
                <a:lnTo>
                  <a:pt x="12203383" y="0"/>
                </a:lnTo>
                <a:lnTo>
                  <a:pt x="12203383" y="107988"/>
                </a:lnTo>
                <a:lnTo>
                  <a:pt x="0" y="107988"/>
                </a:lnTo>
                <a:close/>
              </a:path>
            </a:pathLst>
          </a:custGeom>
          <a:solidFill>
            <a:srgbClr val="024631"/>
          </a:solidFill>
          <a:ln w="1524" cap="flat">
            <a:noFill/>
            <a:prstDash val="solid"/>
            <a:miter/>
          </a:ln>
        </p:spPr>
        <p:txBody>
          <a:bodyPr rtlCol="0" anchor="ctr"/>
          <a:lstStyle/>
          <a:p>
            <a:endParaRPr lang="en-GB" sz="650"/>
          </a:p>
        </p:txBody>
      </p:sp>
      <p:sp>
        <p:nvSpPr>
          <p:cNvPr id="2" name="Title 1">
            <a:extLst>
              <a:ext uri="{FF2B5EF4-FFF2-40B4-BE49-F238E27FC236}">
                <a16:creationId xmlns:a16="http://schemas.microsoft.com/office/drawing/2014/main" id="{F51ACDAC-4081-9D39-0089-E16A4A3BEA00}"/>
              </a:ext>
            </a:extLst>
          </p:cNvPr>
          <p:cNvSpPr>
            <a:spLocks noGrp="1"/>
          </p:cNvSpPr>
          <p:nvPr>
            <p:ph type="title" hasCustomPrompt="1"/>
          </p:nvPr>
        </p:nvSpPr>
        <p:spPr>
          <a:xfrm>
            <a:off x="356244" y="467232"/>
            <a:ext cx="8504236" cy="656608"/>
          </a:xfrm>
          <a:prstGeom prst="rect">
            <a:avLst/>
          </a:prstGeom>
        </p:spPr>
        <p:txBody>
          <a:bodyPr/>
          <a:lstStyle>
            <a:lvl1pPr>
              <a:defRPr sz="3088"/>
            </a:lvl1pPr>
          </a:lstStyle>
          <a:p>
            <a:r>
              <a:rPr lang="en-US"/>
              <a:t>Click to edit Master title styles</a:t>
            </a:r>
            <a:endParaRPr lang="en-GB"/>
          </a:p>
        </p:txBody>
      </p:sp>
    </p:spTree>
    <p:extLst>
      <p:ext uri="{BB962C8B-B14F-4D97-AF65-F5344CB8AC3E}">
        <p14:creationId xmlns:p14="http://schemas.microsoft.com/office/powerpoint/2010/main" val="347729919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Content Placeholder 2"/>
          <p:cNvSpPr>
            <a:spLocks noGrp="1"/>
          </p:cNvSpPr>
          <p:nvPr>
            <p:ph idx="1"/>
          </p:nvPr>
        </p:nvSpPr>
        <p:spPr>
          <a:xfrm>
            <a:off x="344487" y="1792800"/>
            <a:ext cx="44604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ubtitle 2"/>
          <p:cNvSpPr>
            <a:spLocks noGrp="1"/>
          </p:cNvSpPr>
          <p:nvPr>
            <p:ph type="subTitle" idx="11" hasCustomPrompt="1"/>
          </p:nvPr>
        </p:nvSpPr>
        <p:spPr>
          <a:xfrm>
            <a:off x="344487" y="1468800"/>
            <a:ext cx="4460400" cy="252000"/>
          </a:xfrm>
          <a:solidFill>
            <a:schemeClr val="tx2"/>
          </a:solidFill>
          <a:ln>
            <a:solidFill>
              <a:srgbClr val="006A4D"/>
            </a:solidFill>
          </a:ln>
        </p:spPr>
        <p:txBody>
          <a:bodyPr lIns="72000" rIns="72000" anchor="ctr" anchorCtr="0"/>
          <a:lstStyle>
            <a:lvl1pPr marL="0" indent="0" algn="ctr">
              <a:spcBef>
                <a:spcPts val="0"/>
              </a:spcBef>
              <a:buNone/>
              <a:defRPr sz="1200" b="1" baseline="0">
                <a:solidFill>
                  <a:schemeClr val="bg1"/>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1</a:t>
            </a:r>
          </a:p>
        </p:txBody>
      </p:sp>
      <p:sp>
        <p:nvSpPr>
          <p:cNvPr id="6" name="Content Placeholder 2"/>
          <p:cNvSpPr>
            <a:spLocks noGrp="1"/>
          </p:cNvSpPr>
          <p:nvPr>
            <p:ph idx="12"/>
          </p:nvPr>
        </p:nvSpPr>
        <p:spPr>
          <a:xfrm>
            <a:off x="5094000" y="1792800"/>
            <a:ext cx="4460400" cy="46715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10"/>
          <p:cNvSpPr>
            <a:spLocks noGrp="1"/>
          </p:cNvSpPr>
          <p:nvPr>
            <p:ph sz="quarter" idx="13" hasCustomPrompt="1"/>
          </p:nvPr>
        </p:nvSpPr>
        <p:spPr>
          <a:xfrm>
            <a:off x="5094000" y="1468800"/>
            <a:ext cx="4460400" cy="252000"/>
          </a:xfrm>
          <a:solidFill>
            <a:schemeClr val="tx2"/>
          </a:solidFill>
          <a:ln>
            <a:solidFill>
              <a:srgbClr val="006A4D"/>
            </a:solidFill>
          </a:ln>
        </p:spPr>
        <p:txBody>
          <a:bodyPr vert="horz" wrap="square" lIns="72000" tIns="0" rIns="72000" bIns="0" numCol="1" anchor="ctr" anchorCtr="0" compatLnSpc="1">
            <a:prstTxWarp prst="textNoShape">
              <a:avLst/>
            </a:prstTxWarp>
          </a:bodyPr>
          <a:lstStyle>
            <a:lvl1pPr algn="ctr">
              <a:spcBef>
                <a:spcPts val="0"/>
              </a:spcBef>
              <a:defRPr lang="en-US" sz="1200" b="1" baseline="0" smtClean="0">
                <a:solidFill>
                  <a:schemeClr val="bg1"/>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2</a:t>
            </a:r>
          </a:p>
        </p:txBody>
      </p:sp>
      <p:sp>
        <p:nvSpPr>
          <p:cNvPr id="5" name="Slide Number Placeholder 4"/>
          <p:cNvSpPr>
            <a:spLocks noGrp="1"/>
          </p:cNvSpPr>
          <p:nvPr>
            <p:ph type="sldNum" sz="quarter" idx="14"/>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294189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3" name="Content Placeholder 2"/>
          <p:cNvSpPr>
            <a:spLocks noGrp="1"/>
          </p:cNvSpPr>
          <p:nvPr>
            <p:ph idx="1"/>
          </p:nvPr>
        </p:nvSpPr>
        <p:spPr>
          <a:xfrm>
            <a:off x="344487" y="14688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p:cNvSpPr>
            <a:spLocks noGrp="1"/>
          </p:cNvSpPr>
          <p:nvPr>
            <p:ph idx="12"/>
          </p:nvPr>
        </p:nvSpPr>
        <p:spPr>
          <a:xfrm>
            <a:off x="5094000" y="14688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2"/>
          <p:cNvSpPr>
            <a:spLocks noGrp="1"/>
          </p:cNvSpPr>
          <p:nvPr>
            <p:ph idx="13"/>
          </p:nvPr>
        </p:nvSpPr>
        <p:spPr>
          <a:xfrm>
            <a:off x="344487" y="41076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p:cNvSpPr>
            <a:spLocks noGrp="1"/>
          </p:cNvSpPr>
          <p:nvPr>
            <p:ph idx="14"/>
          </p:nvPr>
        </p:nvSpPr>
        <p:spPr>
          <a:xfrm>
            <a:off x="5094000" y="4107600"/>
            <a:ext cx="4460400" cy="2347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5"/>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Tree>
    <p:extLst>
      <p:ext uri="{BB962C8B-B14F-4D97-AF65-F5344CB8AC3E}">
        <p14:creationId xmlns:p14="http://schemas.microsoft.com/office/powerpoint/2010/main" val="976237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with Subtitles">
    <p:spTree>
      <p:nvGrpSpPr>
        <p:cNvPr id="1" name=""/>
        <p:cNvGrpSpPr/>
        <p:nvPr/>
      </p:nvGrpSpPr>
      <p:grpSpPr>
        <a:xfrm>
          <a:off x="0" y="0"/>
          <a:ext cx="0" cy="0"/>
          <a:chOff x="0" y="0"/>
          <a:chExt cx="0" cy="0"/>
        </a:xfrm>
      </p:grpSpPr>
      <p:sp>
        <p:nvSpPr>
          <p:cNvPr id="2" name="Title 1"/>
          <p:cNvSpPr>
            <a:spLocks noGrp="1"/>
          </p:cNvSpPr>
          <p:nvPr>
            <p:ph type="title"/>
          </p:nvPr>
        </p:nvSpPr>
        <p:spPr>
          <a:xfrm>
            <a:off x="344488" y="115892"/>
            <a:ext cx="8496300" cy="776287"/>
          </a:xfrm>
        </p:spPr>
        <p:txBody>
          <a:bodyPr/>
          <a:lstStyle/>
          <a:p>
            <a:r>
              <a:rPr lang="en-US"/>
              <a:t>Click to edit Master title style</a:t>
            </a:r>
            <a:endParaRPr lang="en-GB"/>
          </a:p>
        </p:txBody>
      </p:sp>
      <p:sp>
        <p:nvSpPr>
          <p:cNvPr id="9" name="Content Placeholder 2"/>
          <p:cNvSpPr>
            <a:spLocks noGrp="1"/>
          </p:cNvSpPr>
          <p:nvPr>
            <p:ph idx="15"/>
          </p:nvPr>
        </p:nvSpPr>
        <p:spPr>
          <a:xfrm>
            <a:off x="344487" y="17928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2"/>
          <p:cNvSpPr>
            <a:spLocks noGrp="1"/>
          </p:cNvSpPr>
          <p:nvPr>
            <p:ph idx="16"/>
          </p:nvPr>
        </p:nvSpPr>
        <p:spPr>
          <a:xfrm>
            <a:off x="5094000" y="17928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8"/>
          </p:nvPr>
        </p:nvSpPr>
        <p:spPr>
          <a:xfrm>
            <a:off x="344487" y="44316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Content Placeholder 2"/>
          <p:cNvSpPr>
            <a:spLocks noGrp="1"/>
          </p:cNvSpPr>
          <p:nvPr>
            <p:ph idx="19"/>
          </p:nvPr>
        </p:nvSpPr>
        <p:spPr>
          <a:xfrm>
            <a:off x="5094000" y="4431600"/>
            <a:ext cx="4460400" cy="202320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Slide Number Placeholder 2"/>
          <p:cNvSpPr>
            <a:spLocks noGrp="1"/>
          </p:cNvSpPr>
          <p:nvPr>
            <p:ph type="sldNum" sz="quarter" idx="22"/>
          </p:nvPr>
        </p:nvSpPr>
        <p:spPr>
          <a:xfrm>
            <a:off x="8934472" y="6524625"/>
            <a:ext cx="627063" cy="152400"/>
          </a:xfrm>
          <a:prstGeom prst="rect">
            <a:avLst/>
          </a:prstGeom>
        </p:spPr>
        <p:txBody>
          <a:bodyPr/>
          <a:lstStyle/>
          <a:p>
            <a:fld id="{6918E9BD-4210-444D-A829-78E20981971D}" type="slidenum">
              <a:rPr lang="en-GB" smtClean="0"/>
              <a:pPr/>
              <a:t>‹#›</a:t>
            </a:fld>
            <a:endParaRPr lang="en-GB"/>
          </a:p>
        </p:txBody>
      </p:sp>
      <p:sp>
        <p:nvSpPr>
          <p:cNvPr id="18" name="Rectangle 17"/>
          <p:cNvSpPr/>
          <p:nvPr>
            <p:custDataLst>
              <p:tags r:id="rId1"/>
            </p:custDataLst>
          </p:nvPr>
        </p:nvSpPr>
        <p:spPr bwMode="gray">
          <a:xfrm>
            <a:off x="344487" y="1670116"/>
            <a:ext cx="4460400" cy="10800"/>
          </a:xfrm>
          <a:prstGeom prst="rect">
            <a:avLst/>
          </a:prstGeom>
          <a:solidFill>
            <a:schemeClr val="accent1"/>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2" name="Rectangle 21"/>
          <p:cNvSpPr/>
          <p:nvPr>
            <p:custDataLst>
              <p:tags r:id="rId2"/>
            </p:custDataLst>
          </p:nvPr>
        </p:nvSpPr>
        <p:spPr bwMode="gray">
          <a:xfrm>
            <a:off x="5094956" y="1670116"/>
            <a:ext cx="4460400" cy="10800"/>
          </a:xfrm>
          <a:prstGeom prst="rect">
            <a:avLst/>
          </a:prstGeom>
          <a:solidFill>
            <a:schemeClr val="accent1"/>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5" name="Rectangle 24"/>
          <p:cNvSpPr/>
          <p:nvPr>
            <p:custDataLst>
              <p:tags r:id="rId3"/>
            </p:custDataLst>
          </p:nvPr>
        </p:nvSpPr>
        <p:spPr bwMode="gray">
          <a:xfrm>
            <a:off x="344487" y="4309879"/>
            <a:ext cx="4460400"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8" name="Rectangle 27"/>
          <p:cNvSpPr/>
          <p:nvPr>
            <p:custDataLst>
              <p:tags r:id="rId4"/>
            </p:custDataLst>
          </p:nvPr>
        </p:nvSpPr>
        <p:spPr bwMode="gray">
          <a:xfrm>
            <a:off x="5094956" y="4309879"/>
            <a:ext cx="4460400" cy="10800"/>
          </a:xfrm>
          <a:prstGeom prst="rect">
            <a:avLst/>
          </a:prstGeom>
          <a:solidFill>
            <a:schemeClr val="tx2"/>
          </a:solidFill>
          <a:ln w="0" algn="ctr">
            <a:solidFill>
              <a:srgbClr val="006A4D"/>
            </a:solidFill>
            <a:miter lim="800000"/>
            <a:headEnd/>
            <a:tailEnd/>
          </a:ln>
          <a:effectLst/>
        </p:spPr>
        <p:txBody>
          <a:bodyPr lIns="72000" tIns="72000" rIns="72000" bIns="72000" rtlCol="0" anchor="ctr" anchorCtr="1"/>
          <a:lstStyle/>
          <a:p>
            <a:pPr algn="ctr">
              <a:spcAft>
                <a:spcPct val="0"/>
              </a:spcAft>
            </a:pPr>
            <a:endParaRPr lang="en-GB" sz="1000">
              <a:solidFill>
                <a:schemeClr val="bg1"/>
              </a:solidFill>
              <a:latin typeface="+mn-lt"/>
            </a:endParaRPr>
          </a:p>
        </p:txBody>
      </p:sp>
      <p:sp>
        <p:nvSpPr>
          <p:cNvPr id="29" name="Subtitle 2"/>
          <p:cNvSpPr>
            <a:spLocks noGrp="1"/>
          </p:cNvSpPr>
          <p:nvPr>
            <p:ph type="subTitle" idx="11" hasCustomPrompt="1"/>
          </p:nvPr>
        </p:nvSpPr>
        <p:spPr>
          <a:xfrm>
            <a:off x="344487" y="1468800"/>
            <a:ext cx="4460400" cy="172800"/>
          </a:xfrm>
        </p:spPr>
        <p:txBody>
          <a:bodyPr/>
          <a:lstStyle>
            <a:lvl1pPr marL="0" indent="0" algn="l">
              <a:buNone/>
              <a:defRPr sz="1200" b="1" baseline="0">
                <a:solidFill>
                  <a:schemeClr val="tx2"/>
                </a:solidFill>
              </a:defRPr>
            </a:lvl1pPr>
            <a:lvl2pPr marL="457171" indent="0" algn="ctr">
              <a:buNone/>
              <a:defRPr/>
            </a:lvl2pPr>
            <a:lvl3pPr marL="914342" indent="0" algn="ctr">
              <a:buNone/>
              <a:defRPr/>
            </a:lvl3pPr>
            <a:lvl4pPr marL="1371513" indent="0" algn="ctr">
              <a:buNone/>
              <a:defRPr/>
            </a:lvl4pPr>
            <a:lvl5pPr marL="1828684" indent="0" algn="ctr">
              <a:buNone/>
              <a:defRPr/>
            </a:lvl5pPr>
            <a:lvl6pPr marL="2285855" indent="0" algn="ctr">
              <a:buNone/>
              <a:defRPr/>
            </a:lvl6pPr>
            <a:lvl7pPr marL="2743026" indent="0" algn="ctr">
              <a:buNone/>
              <a:defRPr/>
            </a:lvl7pPr>
            <a:lvl8pPr marL="3200198" indent="0" algn="ctr">
              <a:buNone/>
              <a:defRPr/>
            </a:lvl8pPr>
            <a:lvl9pPr marL="3657369" indent="0" algn="ctr">
              <a:buNone/>
              <a:defRPr/>
            </a:lvl9pPr>
          </a:lstStyle>
          <a:p>
            <a:r>
              <a:rPr lang="en-GB"/>
              <a:t>Click to edit  Subtitle 1</a:t>
            </a:r>
          </a:p>
        </p:txBody>
      </p:sp>
      <p:sp>
        <p:nvSpPr>
          <p:cNvPr id="30" name="Content Placeholder 10"/>
          <p:cNvSpPr>
            <a:spLocks noGrp="1"/>
          </p:cNvSpPr>
          <p:nvPr>
            <p:ph sz="quarter" idx="17" hasCustomPrompt="1"/>
          </p:nvPr>
        </p:nvSpPr>
        <p:spPr>
          <a:xfrm>
            <a:off x="5094000" y="14688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2</a:t>
            </a:r>
          </a:p>
        </p:txBody>
      </p:sp>
      <p:sp>
        <p:nvSpPr>
          <p:cNvPr id="31" name="Content Placeholder 10"/>
          <p:cNvSpPr>
            <a:spLocks noGrp="1"/>
          </p:cNvSpPr>
          <p:nvPr>
            <p:ph sz="quarter" idx="20" hasCustomPrompt="1"/>
          </p:nvPr>
        </p:nvSpPr>
        <p:spPr>
          <a:xfrm>
            <a:off x="5094000" y="41076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4</a:t>
            </a:r>
          </a:p>
        </p:txBody>
      </p:sp>
      <p:sp>
        <p:nvSpPr>
          <p:cNvPr id="32" name="Content Placeholder 10"/>
          <p:cNvSpPr>
            <a:spLocks noGrp="1"/>
          </p:cNvSpPr>
          <p:nvPr>
            <p:ph sz="quarter" idx="21" hasCustomPrompt="1"/>
          </p:nvPr>
        </p:nvSpPr>
        <p:spPr>
          <a:xfrm>
            <a:off x="344487" y="4107600"/>
            <a:ext cx="4460400" cy="1728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sz="1200" b="1" baseline="0" smtClean="0">
                <a:solidFill>
                  <a:schemeClr val="tx2"/>
                </a:solidFill>
              </a:defRPr>
            </a:lvl1pPr>
            <a:lvl2pPr>
              <a:defRPr lang="en-US" smtClean="0"/>
            </a:lvl2pPr>
            <a:lvl3pPr>
              <a:defRPr lang="en-US" smtClean="0"/>
            </a:lvl3pPr>
            <a:lvl4pPr>
              <a:defRPr lang="en-US" smtClean="0"/>
            </a:lvl4pPr>
            <a:lvl5pPr>
              <a:defRPr lang="en-GB"/>
            </a:lvl5pPr>
          </a:lstStyle>
          <a:p>
            <a:pPr marL="0" lvl="0" indent="0">
              <a:buNone/>
            </a:pPr>
            <a:r>
              <a:rPr lang="en-GB"/>
              <a:t>Click to edit Subtitle 3</a:t>
            </a:r>
          </a:p>
        </p:txBody>
      </p:sp>
    </p:spTree>
    <p:extLst>
      <p:ext uri="{BB962C8B-B14F-4D97-AF65-F5344CB8AC3E}">
        <p14:creationId xmlns:p14="http://schemas.microsoft.com/office/powerpoint/2010/main" val="1744129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uide Arrows"/>
          <p:cNvGrpSpPr/>
          <p:nvPr/>
        </p:nvGrpSpPr>
        <p:grpSpPr>
          <a:xfrm>
            <a:off x="-112357" y="-237798"/>
            <a:ext cx="9745315" cy="6855747"/>
            <a:chOff x="-112364" y="-237798"/>
            <a:chExt cx="9745315" cy="6855747"/>
          </a:xfrm>
        </p:grpSpPr>
        <p:sp>
          <p:nvSpPr>
            <p:cNvPr id="1074" name="Guide Arrow"/>
            <p:cNvSpPr>
              <a:spLocks/>
            </p:cNvSpPr>
            <p:nvPr/>
          </p:nvSpPr>
          <p:spPr bwMode="auto">
            <a:xfrm>
              <a:off x="273051"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5" name="Guide Arrow"/>
            <p:cNvSpPr>
              <a:spLocks/>
            </p:cNvSpPr>
            <p:nvPr/>
          </p:nvSpPr>
          <p:spPr bwMode="auto">
            <a:xfrm>
              <a:off x="4724992"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6" name="Guide Arrow"/>
            <p:cNvSpPr>
              <a:spLocks/>
            </p:cNvSpPr>
            <p:nvPr/>
          </p:nvSpPr>
          <p:spPr bwMode="auto">
            <a:xfrm>
              <a:off x="5023645"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9" name="Guide Arrow"/>
            <p:cNvSpPr>
              <a:spLocks/>
            </p:cNvSpPr>
            <p:nvPr/>
          </p:nvSpPr>
          <p:spPr bwMode="auto">
            <a:xfrm>
              <a:off x="9488489" y="-237798"/>
              <a:ext cx="144462"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0" name="Guide Arrow"/>
            <p:cNvSpPr>
              <a:spLocks/>
            </p:cNvSpPr>
            <p:nvPr/>
          </p:nvSpPr>
          <p:spPr bwMode="auto">
            <a:xfrm>
              <a:off x="-112364" y="805560"/>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1" name="Guide Arrow"/>
            <p:cNvSpPr>
              <a:spLocks/>
            </p:cNvSpPr>
            <p:nvPr/>
          </p:nvSpPr>
          <p:spPr bwMode="auto">
            <a:xfrm>
              <a:off x="-112364" y="1369122"/>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2" name="Guide Arrow"/>
            <p:cNvSpPr>
              <a:spLocks/>
            </p:cNvSpPr>
            <p:nvPr/>
          </p:nvSpPr>
          <p:spPr bwMode="auto">
            <a:xfrm>
              <a:off x="-112364" y="4004369"/>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3" name="Guide Arrow"/>
            <p:cNvSpPr>
              <a:spLocks/>
            </p:cNvSpPr>
            <p:nvPr/>
          </p:nvSpPr>
          <p:spPr bwMode="auto">
            <a:xfrm>
              <a:off x="-112364" y="6422135"/>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3" name="Guide Arrow"/>
            <p:cNvSpPr>
              <a:spLocks/>
            </p:cNvSpPr>
            <p:nvPr/>
          </p:nvSpPr>
          <p:spPr bwMode="auto">
            <a:xfrm>
              <a:off x="-112364" y="3734500"/>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4" name="Guide Arrow"/>
            <p:cNvSpPr>
              <a:spLocks/>
            </p:cNvSpPr>
            <p:nvPr/>
          </p:nvSpPr>
          <p:spPr bwMode="auto">
            <a:xfrm>
              <a:off x="-112364" y="6361809"/>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25" name="Guide Arrow"/>
            <p:cNvSpPr>
              <a:spLocks/>
            </p:cNvSpPr>
            <p:nvPr/>
          </p:nvSpPr>
          <p:spPr bwMode="auto">
            <a:xfrm>
              <a:off x="-112364" y="1273203"/>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grpSp>
      <p:sp>
        <p:nvSpPr>
          <p:cNvPr id="2" name="Page_Title"/>
          <p:cNvSpPr>
            <a:spLocks noGrp="1"/>
          </p:cNvSpPr>
          <p:nvPr>
            <p:ph type="title"/>
            <p:custDataLst>
              <p:tags r:id="rId22"/>
            </p:custDataLst>
          </p:nvPr>
        </p:nvSpPr>
        <p:spPr>
          <a:xfrm>
            <a:off x="344488" y="115892"/>
            <a:ext cx="7463177" cy="776287"/>
          </a:xfrm>
          <a:prstGeom prst="rect">
            <a:avLst/>
          </a:prstGeom>
        </p:spPr>
        <p:txBody>
          <a:bodyPr vert="horz" wrap="square" lIns="0" tIns="0" rIns="0" bIns="0" numCol="1" anchor="b" anchorCtr="0" compatLnSpc="1">
            <a:prstTxWarp prst="textNoShape">
              <a:avLst/>
            </a:prstTxWarp>
            <a:noAutofit/>
          </a:bodyPr>
          <a:lstStyle/>
          <a:p>
            <a:pPr lvl="0"/>
            <a:r>
              <a:rPr lang="en-US"/>
              <a:t>Click to edit Master title style</a:t>
            </a:r>
            <a:endParaRPr lang="en-GB"/>
          </a:p>
        </p:txBody>
      </p:sp>
      <p:sp>
        <p:nvSpPr>
          <p:cNvPr id="56332" name="Body master placeholder"/>
          <p:cNvSpPr>
            <a:spLocks noGrp="1" noChangeArrowheads="1"/>
          </p:cNvSpPr>
          <p:nvPr>
            <p:ph type="body" idx="1"/>
          </p:nvPr>
        </p:nvSpPr>
        <p:spPr bwMode="auto">
          <a:xfrm>
            <a:off x="344490" y="1467029"/>
            <a:ext cx="920933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t>Heading</a:t>
            </a:r>
          </a:p>
          <a:p>
            <a:pPr lvl="1"/>
            <a:r>
              <a:rPr lang="en-GB"/>
              <a:t>Body text</a:t>
            </a:r>
          </a:p>
          <a:p>
            <a:pPr lvl="2"/>
            <a:r>
              <a:rPr lang="en-GB"/>
              <a:t>Bullet 1</a:t>
            </a:r>
          </a:p>
          <a:p>
            <a:pPr lvl="3"/>
            <a:r>
              <a:rPr lang="en-GB"/>
              <a:t>Bullet 2</a:t>
            </a:r>
          </a:p>
          <a:p>
            <a:pPr lvl="4"/>
            <a:r>
              <a:rPr lang="en-GB"/>
              <a:t>Bullet 3</a:t>
            </a:r>
          </a:p>
          <a:p>
            <a:pPr lvl="5"/>
            <a:r>
              <a:rPr lang="en-GB"/>
              <a:t>Numbered bullets 1</a:t>
            </a:r>
          </a:p>
          <a:p>
            <a:pPr lvl="6"/>
            <a:r>
              <a:rPr lang="en-GB"/>
              <a:t>Numbered bullets 2</a:t>
            </a:r>
          </a:p>
          <a:p>
            <a:pPr lvl="7"/>
            <a:r>
              <a:rPr lang="en-GB"/>
              <a:t>Numbered bullets level 3</a:t>
            </a:r>
          </a:p>
        </p:txBody>
      </p:sp>
      <p:sp>
        <p:nvSpPr>
          <p:cNvPr id="27" name="Filename" hidden="1"/>
          <p:cNvSpPr txBox="1"/>
          <p:nvPr/>
        </p:nvSpPr>
        <p:spPr>
          <a:xfrm>
            <a:off x="1562513" y="6726357"/>
            <a:ext cx="7999000" cy="144000"/>
          </a:xfrm>
          <a:prstGeom prst="rect">
            <a:avLst/>
          </a:prstGeom>
          <a:noFill/>
        </p:spPr>
        <p:txBody>
          <a:bodyPr wrap="square" lIns="0" tIns="0" rIns="0" bIns="0" rtlCol="0" anchor="t" anchorCtr="0">
            <a:noAutofit/>
          </a:bodyPr>
          <a:lstStyle/>
          <a:p>
            <a:pPr algn="r"/>
            <a:r>
              <a:rPr lang="en-GB" sz="600" noProof="1">
                <a:solidFill>
                  <a:schemeClr val="tx1"/>
                </a:solidFill>
                <a:latin typeface="+mn-lt"/>
                <a:cs typeface="Arial" pitchFamily="34" charset="0"/>
              </a:rPr>
              <a:t>G:\DCM ORIGINATION\Capital Structure Advisory\CLIENTS\The Economist\2018\3 - Presentation\2018.09.17 The Economist CSA Slides.pptx</a:t>
            </a:r>
          </a:p>
        </p:txBody>
      </p:sp>
      <p:sp>
        <p:nvSpPr>
          <p:cNvPr id="7" name="TextBox 6"/>
          <p:cNvSpPr txBox="1"/>
          <p:nvPr/>
        </p:nvSpPr>
        <p:spPr>
          <a:xfrm>
            <a:off x="417514"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12.8</a:t>
            </a:r>
          </a:p>
        </p:txBody>
      </p:sp>
      <p:sp>
        <p:nvSpPr>
          <p:cNvPr id="28" name="TextBox 27"/>
          <p:cNvSpPr txBox="1"/>
          <p:nvPr/>
        </p:nvSpPr>
        <p:spPr>
          <a:xfrm>
            <a:off x="4852204"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0.40</a:t>
            </a:r>
          </a:p>
        </p:txBody>
      </p:sp>
      <p:sp>
        <p:nvSpPr>
          <p:cNvPr id="29" name="TextBox 28"/>
          <p:cNvSpPr txBox="1"/>
          <p:nvPr/>
        </p:nvSpPr>
        <p:spPr>
          <a:xfrm>
            <a:off x="9301168"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12.8</a:t>
            </a:r>
          </a:p>
        </p:txBody>
      </p:sp>
      <p:sp>
        <p:nvSpPr>
          <p:cNvPr id="30" name="TextBox 29"/>
          <p:cNvSpPr txBox="1"/>
          <p:nvPr/>
        </p:nvSpPr>
        <p:spPr>
          <a:xfrm>
            <a:off x="-325086" y="855177"/>
            <a:ext cx="211136" cy="123111"/>
          </a:xfrm>
          <a:prstGeom prst="rect">
            <a:avLst/>
          </a:prstGeom>
          <a:noFill/>
        </p:spPr>
        <p:txBody>
          <a:bodyPr wrap="square" lIns="0" tIns="0" rIns="0" bIns="0" rtlCol="0">
            <a:spAutoFit/>
          </a:bodyPr>
          <a:lstStyle/>
          <a:p>
            <a:pPr>
              <a:spcAft>
                <a:spcPts val="400"/>
              </a:spcAft>
            </a:pPr>
            <a:r>
              <a:rPr lang="en-GB">
                <a:solidFill>
                  <a:schemeClr val="tx1"/>
                </a:solidFill>
              </a:rPr>
              <a:t>7.00</a:t>
            </a:r>
          </a:p>
        </p:txBody>
      </p:sp>
      <p:sp>
        <p:nvSpPr>
          <p:cNvPr id="31" name="TextBox 30"/>
          <p:cNvSpPr txBox="1"/>
          <p:nvPr/>
        </p:nvSpPr>
        <p:spPr>
          <a:xfrm>
            <a:off x="-325086" y="1264969"/>
            <a:ext cx="211136" cy="123111"/>
          </a:xfrm>
          <a:prstGeom prst="rect">
            <a:avLst/>
          </a:prstGeom>
          <a:noFill/>
        </p:spPr>
        <p:txBody>
          <a:bodyPr wrap="square" lIns="0" tIns="0" rIns="0" bIns="0" rtlCol="0">
            <a:spAutoFit/>
          </a:bodyPr>
          <a:lstStyle/>
          <a:p>
            <a:pPr>
              <a:spcAft>
                <a:spcPts val="400"/>
              </a:spcAft>
            </a:pPr>
            <a:r>
              <a:rPr lang="en-GB">
                <a:solidFill>
                  <a:schemeClr val="tx1"/>
                </a:solidFill>
              </a:rPr>
              <a:t>5.70</a:t>
            </a:r>
          </a:p>
        </p:txBody>
      </p:sp>
      <p:sp>
        <p:nvSpPr>
          <p:cNvPr id="32" name="TextBox 31"/>
          <p:cNvSpPr txBox="1"/>
          <p:nvPr/>
        </p:nvSpPr>
        <p:spPr>
          <a:xfrm>
            <a:off x="-325086" y="1420205"/>
            <a:ext cx="211136" cy="123111"/>
          </a:xfrm>
          <a:prstGeom prst="rect">
            <a:avLst/>
          </a:prstGeom>
          <a:noFill/>
        </p:spPr>
        <p:txBody>
          <a:bodyPr wrap="square" lIns="0" tIns="0" rIns="0" bIns="0" rtlCol="0">
            <a:spAutoFit/>
          </a:bodyPr>
          <a:lstStyle/>
          <a:p>
            <a:pPr>
              <a:spcAft>
                <a:spcPts val="400"/>
              </a:spcAft>
            </a:pPr>
            <a:r>
              <a:rPr lang="en-GB">
                <a:solidFill>
                  <a:schemeClr val="tx1"/>
                </a:solidFill>
              </a:rPr>
              <a:t>5.45</a:t>
            </a:r>
          </a:p>
        </p:txBody>
      </p:sp>
      <p:sp>
        <p:nvSpPr>
          <p:cNvPr id="33" name="TextBox 32"/>
          <p:cNvSpPr txBox="1"/>
          <p:nvPr/>
        </p:nvSpPr>
        <p:spPr>
          <a:xfrm>
            <a:off x="-325086" y="3769457"/>
            <a:ext cx="211136" cy="123111"/>
          </a:xfrm>
          <a:prstGeom prst="rect">
            <a:avLst/>
          </a:prstGeom>
          <a:noFill/>
        </p:spPr>
        <p:txBody>
          <a:bodyPr wrap="square" lIns="0" tIns="0" rIns="0" bIns="0" rtlCol="0">
            <a:spAutoFit/>
          </a:bodyPr>
          <a:lstStyle/>
          <a:p>
            <a:pPr>
              <a:spcAft>
                <a:spcPts val="400"/>
              </a:spcAft>
            </a:pPr>
            <a:r>
              <a:rPr lang="en-GB">
                <a:solidFill>
                  <a:schemeClr val="tx1"/>
                </a:solidFill>
              </a:rPr>
              <a:t>1.12</a:t>
            </a:r>
          </a:p>
        </p:txBody>
      </p:sp>
      <p:sp>
        <p:nvSpPr>
          <p:cNvPr id="34" name="TextBox 33"/>
          <p:cNvSpPr txBox="1"/>
          <p:nvPr/>
        </p:nvSpPr>
        <p:spPr>
          <a:xfrm>
            <a:off x="-325086" y="4045315"/>
            <a:ext cx="211136" cy="123111"/>
          </a:xfrm>
          <a:prstGeom prst="rect">
            <a:avLst/>
          </a:prstGeom>
          <a:noFill/>
        </p:spPr>
        <p:txBody>
          <a:bodyPr wrap="square" lIns="0" tIns="0" rIns="0" bIns="0" rtlCol="0">
            <a:spAutoFit/>
          </a:bodyPr>
          <a:lstStyle/>
          <a:p>
            <a:pPr>
              <a:spcAft>
                <a:spcPts val="400"/>
              </a:spcAft>
            </a:pPr>
            <a:r>
              <a:rPr lang="en-GB">
                <a:solidFill>
                  <a:schemeClr val="tx1"/>
                </a:solidFill>
              </a:rPr>
              <a:t>1.88</a:t>
            </a:r>
          </a:p>
        </p:txBody>
      </p:sp>
      <p:sp>
        <p:nvSpPr>
          <p:cNvPr id="35" name="TextBox 34"/>
          <p:cNvSpPr txBox="1"/>
          <p:nvPr/>
        </p:nvSpPr>
        <p:spPr>
          <a:xfrm>
            <a:off x="-325086" y="6401356"/>
            <a:ext cx="211136" cy="123111"/>
          </a:xfrm>
          <a:prstGeom prst="rect">
            <a:avLst/>
          </a:prstGeom>
          <a:noFill/>
        </p:spPr>
        <p:txBody>
          <a:bodyPr wrap="square" lIns="0" tIns="0" rIns="0" bIns="0" rtlCol="0">
            <a:spAutoFit/>
          </a:bodyPr>
          <a:lstStyle/>
          <a:p>
            <a:pPr>
              <a:spcAft>
                <a:spcPts val="400"/>
              </a:spcAft>
            </a:pPr>
            <a:r>
              <a:rPr lang="en-GB">
                <a:solidFill>
                  <a:schemeClr val="tx1"/>
                </a:solidFill>
              </a:rPr>
              <a:t>8.43</a:t>
            </a:r>
          </a:p>
        </p:txBody>
      </p:sp>
      <p:sp>
        <p:nvSpPr>
          <p:cNvPr id="36" name="TextBox 35"/>
          <p:cNvSpPr txBox="1"/>
          <p:nvPr/>
        </p:nvSpPr>
        <p:spPr>
          <a:xfrm>
            <a:off x="-325086" y="6494880"/>
            <a:ext cx="211136" cy="123111"/>
          </a:xfrm>
          <a:prstGeom prst="rect">
            <a:avLst/>
          </a:prstGeom>
          <a:noFill/>
        </p:spPr>
        <p:txBody>
          <a:bodyPr wrap="square" lIns="0" tIns="0" rIns="0" bIns="0" rtlCol="0">
            <a:spAutoFit/>
          </a:bodyPr>
          <a:lstStyle/>
          <a:p>
            <a:pPr>
              <a:spcAft>
                <a:spcPts val="400"/>
              </a:spcAft>
            </a:pPr>
            <a:r>
              <a:rPr lang="en-GB">
                <a:solidFill>
                  <a:schemeClr val="tx1"/>
                </a:solidFill>
              </a:rPr>
              <a:t>8.60</a:t>
            </a:r>
          </a:p>
        </p:txBody>
      </p:sp>
      <p:sp>
        <p:nvSpPr>
          <p:cNvPr id="37"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cxnSp>
        <p:nvCxnSpPr>
          <p:cNvPr id="38" name="Straight Connector 37"/>
          <p:cNvCxnSpPr>
            <a:cxnSpLocks noChangeShapeType="1"/>
          </p:cNvCxnSpPr>
          <p:nvPr/>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39" name="Picture 38">
            <a:extLst>
              <a:ext uri="{FF2B5EF4-FFF2-40B4-BE49-F238E27FC236}">
                <a16:creationId xmlns:a16="http://schemas.microsoft.com/office/drawing/2014/main" id="{62EDF61F-7DAD-3942-AEB8-1E23FB28A5E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964" y="6156665"/>
            <a:ext cx="1761590" cy="579970"/>
          </a:xfrm>
          <a:prstGeom prst="rect">
            <a:avLst/>
          </a:prstGeom>
        </p:spPr>
      </p:pic>
      <p:sp>
        <p:nvSpPr>
          <p:cNvPr id="41" name="Slide Number Placeholder 3"/>
          <p:cNvSpPr txBox="1">
            <a:spLocks/>
          </p:cNvSpPr>
          <p:nvPr/>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6" name="MSIPCMContentMarking" descr="{&quot;HashCode&quot;:-153723364,&quot;Placement&quot;:&quot;Header&quot;,&quot;Top&quot;:0.0,&quot;Left&quot;:0.0,&quot;SlideWidth&quot;:780,&quot;SlideHeight&quot;:540}"/>
          <p:cNvSpPr txBox="1"/>
          <p:nvPr userDrawn="1"/>
        </p:nvSpPr>
        <p:spPr>
          <a:xfrm>
            <a:off x="0" y="55929"/>
            <a:ext cx="1980788" cy="184666"/>
          </a:xfrm>
          <a:prstGeom prst="rect">
            <a:avLst/>
          </a:prstGeom>
          <a:noFill/>
        </p:spPr>
        <p:txBody>
          <a:bodyPr vert="horz" wrap="square" lIns="0" tIns="0" rIns="0" bIns="0" rtlCol="0" anchor="ctr" anchorCtr="1">
            <a:spAutoFit/>
          </a:bodyPr>
          <a:lstStyle/>
          <a:p>
            <a:pPr algn="l">
              <a:spcBef>
                <a:spcPct val="0"/>
              </a:spcBef>
              <a:spcAft>
                <a:spcPts val="0"/>
              </a:spcAft>
            </a:pPr>
            <a:endParaRPr lang="en-GB" sz="1200">
              <a:solidFill>
                <a:srgbClr val="FFA500"/>
              </a:solidFill>
              <a:latin typeface="Calibri" panose="020F0502020204030204" pitchFamily="34" charset="0"/>
            </a:endParaRPr>
          </a:p>
        </p:txBody>
      </p:sp>
      <p:sp>
        <p:nvSpPr>
          <p:cNvPr id="11" name="MSIPCMContentMarking" descr="{&quot;HashCode&quot;:-153723364,&quot;Placement&quot;:&quot;Header&quot;,&quot;Top&quot;:0.0,&quot;Left&quot;:0.0,&quot;SlideWidth&quot;:780,&quot;SlideHeight&quot;:540}"/>
          <p:cNvSpPr txBox="1"/>
          <p:nvPr userDrawn="1"/>
        </p:nvSpPr>
        <p:spPr>
          <a:xfrm>
            <a:off x="0" y="0"/>
            <a:ext cx="1980788" cy="296525"/>
          </a:xfrm>
          <a:prstGeom prst="rect">
            <a:avLst/>
          </a:prstGeom>
          <a:noFill/>
        </p:spPr>
        <p:txBody>
          <a:bodyPr vert="horz" wrap="square" lIns="0" tIns="0" rIns="0" bIns="0" rtlCol="0" anchor="ctr" anchorCtr="1">
            <a:spAutoFit/>
          </a:bodyPr>
          <a:lstStyle/>
          <a:p>
            <a:pPr algn="l">
              <a:spcBef>
                <a:spcPct val="0"/>
              </a:spcBef>
              <a:spcAft>
                <a:spcPts val="0"/>
              </a:spcAft>
            </a:pPr>
            <a:r>
              <a:rPr lang="en-GB" sz="1200">
                <a:solidFill>
                  <a:srgbClr val="FFA500"/>
                </a:solidFill>
                <a:latin typeface="Calibri" panose="020F0502020204030204" pitchFamily="34" charset="0"/>
              </a:rPr>
              <a:t>Classification: Confidential</a:t>
            </a:r>
          </a:p>
        </p:txBody>
      </p:sp>
    </p:spTree>
  </p:cSld>
  <p:clrMap bg1="lt1" tx1="dk1" bg2="lt2" tx2="dk2" accent1="accent1" accent2="accent2" accent3="accent3" accent4="accent4" accent5="accent5" accent6="accent6" hlink="hlink" folHlink="folHlink"/>
  <p:sldLayoutIdLst>
    <p:sldLayoutId id="2147483775" r:id="rId1"/>
    <p:sldLayoutId id="2147483827" r:id="rId2"/>
    <p:sldLayoutId id="2147483826" r:id="rId3"/>
    <p:sldLayoutId id="2147483776" r:id="rId4"/>
    <p:sldLayoutId id="2147483806" r:id="rId5"/>
    <p:sldLayoutId id="2147483809" r:id="rId6"/>
    <p:sldLayoutId id="2147483810" r:id="rId7"/>
    <p:sldLayoutId id="2147483814" r:id="rId8"/>
    <p:sldLayoutId id="2147483815" r:id="rId9"/>
    <p:sldLayoutId id="2147483780" r:id="rId10"/>
    <p:sldLayoutId id="2147483811" r:id="rId11"/>
    <p:sldLayoutId id="2147483804" r:id="rId12"/>
    <p:sldLayoutId id="2147483830" r:id="rId13"/>
    <p:sldLayoutId id="2147483829" r:id="rId14"/>
    <p:sldLayoutId id="2147484007" r:id="rId15"/>
    <p:sldLayoutId id="2147484009" r:id="rId16"/>
    <p:sldLayoutId id="2147484010" r:id="rId17"/>
    <p:sldLayoutId id="2147484084" r:id="rId18"/>
    <p:sldLayoutId id="2147484085" r:id="rId19"/>
    <p:sldLayoutId id="2147484091" r:id="rId20"/>
  </p:sldLayoutIdLst>
  <p:hf sldNum="0" hdr="0" ftr="0" dt="0"/>
  <p:txStyles>
    <p:titleStyle>
      <a:lvl1pPr algn="l" rtl="0" eaLnBrk="1" fontAlgn="base" hangingPunct="1">
        <a:spcBef>
          <a:spcPct val="0"/>
        </a:spcBef>
        <a:spcAft>
          <a:spcPct val="0"/>
        </a:spcAft>
        <a:defRPr sz="2200" baseline="0">
          <a:solidFill>
            <a:schemeClr val="tx2"/>
          </a:solidFill>
          <a:latin typeface="+mj-lt"/>
          <a:ea typeface="+mj-ea"/>
          <a:cs typeface="+mj-cs"/>
        </a:defRPr>
      </a:lvl1pPr>
      <a:lvl2pPr algn="l" rtl="0" eaLnBrk="1" fontAlgn="base" hangingPunct="1">
        <a:spcBef>
          <a:spcPct val="0"/>
        </a:spcBef>
        <a:spcAft>
          <a:spcPct val="0"/>
        </a:spcAft>
        <a:defRPr sz="2200">
          <a:solidFill>
            <a:schemeClr val="tx2"/>
          </a:solidFill>
          <a:latin typeface="Arial" pitchFamily="34" charset="0"/>
          <a:cs typeface="Arial" pitchFamily="34" charset="0"/>
        </a:defRPr>
      </a:lvl2pPr>
      <a:lvl3pPr algn="l" rtl="0" eaLnBrk="1" fontAlgn="base" hangingPunct="1">
        <a:spcBef>
          <a:spcPct val="0"/>
        </a:spcBef>
        <a:spcAft>
          <a:spcPct val="0"/>
        </a:spcAft>
        <a:defRPr sz="2200">
          <a:solidFill>
            <a:schemeClr val="tx2"/>
          </a:solidFill>
          <a:latin typeface="Arial" pitchFamily="34" charset="0"/>
          <a:cs typeface="Arial" pitchFamily="34" charset="0"/>
        </a:defRPr>
      </a:lvl3pPr>
      <a:lvl4pPr algn="l" rtl="0" eaLnBrk="1" fontAlgn="base" hangingPunct="1">
        <a:spcBef>
          <a:spcPct val="0"/>
        </a:spcBef>
        <a:spcAft>
          <a:spcPct val="0"/>
        </a:spcAft>
        <a:defRPr sz="2200">
          <a:solidFill>
            <a:schemeClr val="tx2"/>
          </a:solidFill>
          <a:latin typeface="Arial" pitchFamily="34" charset="0"/>
          <a:cs typeface="Arial" pitchFamily="34" charset="0"/>
        </a:defRPr>
      </a:lvl4pPr>
      <a:lvl5pPr algn="l" rtl="0" eaLnBrk="1" fontAlgn="base" hangingPunct="1">
        <a:spcBef>
          <a:spcPct val="0"/>
        </a:spcBef>
        <a:spcAft>
          <a:spcPct val="0"/>
        </a:spcAft>
        <a:defRPr sz="2200">
          <a:solidFill>
            <a:schemeClr val="tx2"/>
          </a:solidFill>
          <a:latin typeface="Arial" pitchFamily="34" charset="0"/>
          <a:cs typeface="Arial" pitchFamily="34" charset="0"/>
        </a:defRPr>
      </a:lvl5pPr>
      <a:lvl6pPr marL="457171" algn="l" rtl="0" eaLnBrk="1" fontAlgn="base" hangingPunct="1">
        <a:spcBef>
          <a:spcPct val="0"/>
        </a:spcBef>
        <a:spcAft>
          <a:spcPct val="0"/>
        </a:spcAft>
        <a:defRPr sz="2200">
          <a:solidFill>
            <a:schemeClr val="tx2"/>
          </a:solidFill>
          <a:latin typeface="Arial" pitchFamily="34" charset="0"/>
          <a:cs typeface="Arial" pitchFamily="34" charset="0"/>
        </a:defRPr>
      </a:lvl6pPr>
      <a:lvl7pPr marL="914342" algn="l" rtl="0" eaLnBrk="1" fontAlgn="base" hangingPunct="1">
        <a:spcBef>
          <a:spcPct val="0"/>
        </a:spcBef>
        <a:spcAft>
          <a:spcPct val="0"/>
        </a:spcAft>
        <a:defRPr sz="2200">
          <a:solidFill>
            <a:schemeClr val="tx2"/>
          </a:solidFill>
          <a:latin typeface="Arial" pitchFamily="34" charset="0"/>
          <a:cs typeface="Arial" pitchFamily="34" charset="0"/>
        </a:defRPr>
      </a:lvl7pPr>
      <a:lvl8pPr marL="1371513" algn="l" rtl="0" eaLnBrk="1" fontAlgn="base" hangingPunct="1">
        <a:spcBef>
          <a:spcPct val="0"/>
        </a:spcBef>
        <a:spcAft>
          <a:spcPct val="0"/>
        </a:spcAft>
        <a:defRPr sz="2200">
          <a:solidFill>
            <a:schemeClr val="tx2"/>
          </a:solidFill>
          <a:latin typeface="Arial" pitchFamily="34" charset="0"/>
          <a:cs typeface="Arial" pitchFamily="34" charset="0"/>
        </a:defRPr>
      </a:lvl8pPr>
      <a:lvl9pPr marL="1828684" algn="l" rtl="0" eaLnBrk="1" fontAlgn="base" hangingPunct="1">
        <a:spcBef>
          <a:spcPct val="0"/>
        </a:spcBef>
        <a:spcAft>
          <a:spcPct val="0"/>
        </a:spcAft>
        <a:defRPr sz="2200">
          <a:solidFill>
            <a:schemeClr val="tx2"/>
          </a:solidFill>
          <a:latin typeface="Arial" pitchFamily="34" charset="0"/>
          <a:cs typeface="Arial" pitchFamily="34" charset="0"/>
        </a:defRPr>
      </a:lvl9pPr>
    </p:titleStyle>
    <p:bodyStyle>
      <a:lvl1pPr algn="l" rtl="0" eaLnBrk="1" fontAlgn="base" hangingPunct="1">
        <a:lnSpc>
          <a:spcPct val="100000"/>
        </a:lnSpc>
        <a:spcBef>
          <a:spcPts val="600"/>
        </a:spcBef>
        <a:spcAft>
          <a:spcPts val="0"/>
        </a:spcAft>
        <a:defRPr sz="1000" b="1">
          <a:solidFill>
            <a:schemeClr val="tx1"/>
          </a:solidFill>
          <a:latin typeface="+mj-lt"/>
          <a:ea typeface="+mn-ea"/>
          <a:cs typeface="+mn-cs"/>
        </a:defRPr>
      </a:lvl1pPr>
      <a:lvl2pPr marL="0" indent="0" algn="l" rtl="0" eaLnBrk="1" fontAlgn="base" hangingPunct="1">
        <a:lnSpc>
          <a:spcPct val="100000"/>
        </a:lnSpc>
        <a:spcBef>
          <a:spcPts val="600"/>
        </a:spcBef>
        <a:spcAft>
          <a:spcPts val="0"/>
        </a:spcAft>
        <a:buClr>
          <a:schemeClr val="tx2"/>
        </a:buClr>
        <a:buFontTx/>
        <a:buNone/>
        <a:defRPr sz="1000">
          <a:solidFill>
            <a:srgbClr val="000000"/>
          </a:solidFill>
          <a:latin typeface="+mn-lt"/>
          <a:cs typeface="+mn-cs"/>
        </a:defRPr>
      </a:lvl2pPr>
      <a:lvl3pPr marL="180000" indent="-179989" algn="l" rtl="0" eaLnBrk="1" fontAlgn="base" hangingPunct="1">
        <a:lnSpc>
          <a:spcPct val="100000"/>
        </a:lnSpc>
        <a:spcBef>
          <a:spcPts val="600"/>
        </a:spcBef>
        <a:spcAft>
          <a:spcPts val="0"/>
        </a:spcAft>
        <a:buClr>
          <a:schemeClr val="tx2"/>
        </a:buClr>
        <a:buSzPct val="100000"/>
        <a:buFont typeface="Arial" panose="020B0604020202020204" pitchFamily="34" charset="0"/>
        <a:buChar char="●"/>
        <a:defRPr sz="1000">
          <a:solidFill>
            <a:srgbClr val="000000"/>
          </a:solidFill>
          <a:latin typeface="+mn-lt"/>
          <a:cs typeface="+mn-cs"/>
        </a:defRPr>
      </a:lvl3pPr>
      <a:lvl4pPr marL="360000" indent="-180000" algn="l" rtl="0" eaLnBrk="1" fontAlgn="base" hangingPunct="1">
        <a:lnSpc>
          <a:spcPct val="100000"/>
        </a:lnSpc>
        <a:spcBef>
          <a:spcPts val="600"/>
        </a:spcBef>
        <a:spcAft>
          <a:spcPts val="0"/>
        </a:spcAft>
        <a:buClr>
          <a:srgbClr val="777777"/>
        </a:buClr>
        <a:buSzPct val="70000"/>
        <a:buFont typeface="Arial" panose="020B0604020202020204" pitchFamily="34" charset="0"/>
        <a:buChar char="►"/>
        <a:defRPr sz="1000">
          <a:solidFill>
            <a:srgbClr val="000000"/>
          </a:solidFill>
          <a:latin typeface="+mn-lt"/>
          <a:cs typeface="+mn-cs"/>
        </a:defRPr>
      </a:lvl4pPr>
      <a:lvl5pPr marL="540000" indent="-180000" algn="l" rtl="0" eaLnBrk="1" fontAlgn="base" hangingPunct="1">
        <a:lnSpc>
          <a:spcPct val="100000"/>
        </a:lnSpc>
        <a:spcBef>
          <a:spcPts val="600"/>
        </a:spcBef>
        <a:spcAft>
          <a:spcPts val="0"/>
        </a:spcAft>
        <a:buClr>
          <a:srgbClr val="777777"/>
        </a:buClr>
        <a:buSzPct val="100000"/>
        <a:buFont typeface="Arial" panose="020B0604020202020204" pitchFamily="34" charset="0"/>
        <a:buChar char="–"/>
        <a:defRPr sz="1000">
          <a:solidFill>
            <a:srgbClr val="000000"/>
          </a:solidFill>
          <a:latin typeface="+mn-lt"/>
          <a:cs typeface="+mn-cs"/>
        </a:defRPr>
      </a:lvl5pPr>
      <a:lvl6pPr marL="180000" indent="-180000" algn="l" rtl="0" eaLnBrk="1" fontAlgn="base" hangingPunct="1">
        <a:lnSpc>
          <a:spcPct val="100000"/>
        </a:lnSpc>
        <a:spcBef>
          <a:spcPts val="600"/>
        </a:spcBef>
        <a:spcAft>
          <a:spcPts val="0"/>
        </a:spcAft>
        <a:buClr>
          <a:schemeClr val="tx2"/>
        </a:buClr>
        <a:buSzPct val="100000"/>
        <a:buFont typeface="+mj-lt"/>
        <a:buAutoNum type="arabicPeriod"/>
        <a:defRPr sz="1000">
          <a:solidFill>
            <a:srgbClr val="000000"/>
          </a:solidFill>
          <a:latin typeface="+mn-lt"/>
          <a:cs typeface="+mn-cs"/>
        </a:defRPr>
      </a:lvl6pPr>
      <a:lvl7pPr marL="396000" indent="-216000" algn="l" rtl="0" eaLnBrk="1" fontAlgn="base" hangingPunct="1">
        <a:lnSpc>
          <a:spcPct val="100000"/>
        </a:lnSpc>
        <a:spcBef>
          <a:spcPts val="600"/>
        </a:spcBef>
        <a:spcAft>
          <a:spcPts val="0"/>
        </a:spcAft>
        <a:buClr>
          <a:schemeClr val="tx2"/>
        </a:buClr>
        <a:buSzPct val="100000"/>
        <a:buFont typeface="+mj-lt"/>
        <a:buAutoNum type="alphaLcPeriod"/>
        <a:defRPr sz="1000" baseline="0">
          <a:solidFill>
            <a:srgbClr val="000000"/>
          </a:solidFill>
          <a:latin typeface="+mn-lt"/>
          <a:cs typeface="+mn-cs"/>
        </a:defRPr>
      </a:lvl7pPr>
      <a:lvl8pPr marL="681761" indent="-285750" algn="l" rtl="0" eaLnBrk="1" fontAlgn="base" hangingPunct="1">
        <a:lnSpc>
          <a:spcPct val="100000"/>
        </a:lnSpc>
        <a:spcBef>
          <a:spcPts val="600"/>
        </a:spcBef>
        <a:spcAft>
          <a:spcPts val="0"/>
        </a:spcAft>
        <a:buClr>
          <a:schemeClr val="tx2"/>
        </a:buClr>
        <a:buSzPct val="100000"/>
        <a:buFont typeface="+mj-lt"/>
        <a:buAutoNum type="romanLcPeriod"/>
        <a:defRPr sz="1000">
          <a:solidFill>
            <a:srgbClr val="000000"/>
          </a:solidFill>
          <a:latin typeface="+mn-lt"/>
          <a:cs typeface="+mn-cs"/>
        </a:defRPr>
      </a:lvl8pPr>
      <a:lvl9pPr marL="858838" indent="-179388" algn="l" rtl="0" eaLnBrk="1" fontAlgn="base" hangingPunct="1">
        <a:lnSpc>
          <a:spcPct val="100000"/>
        </a:lnSpc>
        <a:spcBef>
          <a:spcPts val="600"/>
        </a:spcBef>
        <a:spcAft>
          <a:spcPts val="0"/>
        </a:spcAft>
        <a:buClr>
          <a:schemeClr val="tx2"/>
        </a:buClr>
        <a:buSzPct val="100000"/>
        <a:buFont typeface="Arial" panose="020B0604020202020204" pitchFamily="34" charset="0"/>
        <a:buChar char="–"/>
        <a:defRPr sz="1000">
          <a:solidFill>
            <a:srgbClr val="000000"/>
          </a:solidFill>
          <a:latin typeface="+mn-lt"/>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5122" name="Straight Connector 12"/>
          <p:cNvCxnSpPr>
            <a:cxnSpLocks noChangeShapeType="1"/>
          </p:cNvCxnSpPr>
          <p:nvPr/>
        </p:nvCxnSpPr>
        <p:spPr bwMode="auto">
          <a:xfrm>
            <a:off x="2289176" y="2686050"/>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cxnSp>
        <p:nvCxnSpPr>
          <p:cNvPr id="5123" name="Straight Connector 13"/>
          <p:cNvCxnSpPr>
            <a:cxnSpLocks noChangeShapeType="1"/>
          </p:cNvCxnSpPr>
          <p:nvPr/>
        </p:nvCxnSpPr>
        <p:spPr bwMode="auto">
          <a:xfrm>
            <a:off x="2289176" y="3983038"/>
            <a:ext cx="5327650" cy="0"/>
          </a:xfrm>
          <a:prstGeom prst="line">
            <a:avLst/>
          </a:prstGeom>
          <a:noFill/>
          <a:ln w="17780" algn="ctr">
            <a:solidFill>
              <a:srgbClr val="77B800"/>
            </a:solidFill>
            <a:round/>
            <a:headEnd/>
            <a:tailEnd/>
          </a:ln>
          <a:extLst>
            <a:ext uri="{909E8E84-426E-40DD-AFC4-6F175D3DCCD1}">
              <a14:hiddenFill xmlns:a14="http://schemas.microsoft.com/office/drawing/2010/main">
                <a:noFill/>
              </a14:hiddenFill>
            </a:ext>
          </a:extLst>
        </p:spPr>
      </p:cxnSp>
      <p:pic>
        <p:nvPicPr>
          <p:cNvPr id="8" name="Picture 7">
            <a:extLst>
              <a:ext uri="{FF2B5EF4-FFF2-40B4-BE49-F238E27FC236}">
                <a16:creationId xmlns:a16="http://schemas.microsoft.com/office/drawing/2014/main" id="{62EDF61F-7DAD-3942-AEB8-1E23FB28A5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964" y="6156665"/>
            <a:ext cx="1761590" cy="579970"/>
          </a:xfrm>
          <a:prstGeom prst="rect">
            <a:avLst/>
          </a:prstGeom>
        </p:spPr>
      </p:pic>
      <p:sp>
        <p:nvSpPr>
          <p:cNvPr id="9" name="Slide Number Placeholder 3"/>
          <p:cNvSpPr txBox="1">
            <a:spLocks/>
          </p:cNvSpPr>
          <p:nvPr/>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4" name="MSIPCMContentMarking" descr="{&quot;HashCode&quot;:-153723364,&quot;Placement&quot;:&quot;Header&quot;,&quot;Top&quot;:0.0,&quot;Left&quot;:0.0,&quot;SlideWidth&quot;:780,&quot;SlideHeight&quot;:540}"/>
          <p:cNvSpPr txBox="1"/>
          <p:nvPr userDrawn="1"/>
        </p:nvSpPr>
        <p:spPr>
          <a:xfrm>
            <a:off x="0" y="55929"/>
            <a:ext cx="1980788" cy="184666"/>
          </a:xfrm>
          <a:prstGeom prst="rect">
            <a:avLst/>
          </a:prstGeom>
          <a:noFill/>
        </p:spPr>
        <p:txBody>
          <a:bodyPr vert="horz" wrap="square" lIns="0" tIns="0" rIns="0" bIns="0" rtlCol="0" anchor="ctr" anchorCtr="1">
            <a:spAutoFit/>
          </a:bodyPr>
          <a:lstStyle/>
          <a:p>
            <a:pPr algn="l">
              <a:spcBef>
                <a:spcPct val="0"/>
              </a:spcBef>
              <a:spcAft>
                <a:spcPct val="0"/>
              </a:spcAft>
            </a:pPr>
            <a:endParaRPr lang="en-GB" sz="1200">
              <a:solidFill>
                <a:srgbClr val="FFA500"/>
              </a:solidFill>
              <a:latin typeface="Calibri" panose="020F0502020204030204" pitchFamily="34" charset="0"/>
            </a:endParaRPr>
          </a:p>
        </p:txBody>
      </p:sp>
      <p:sp>
        <p:nvSpPr>
          <p:cNvPr id="5" name="MSIPCMContentMarking" descr="{&quot;HashCode&quot;:-153723364,&quot;Placement&quot;:&quot;Header&quot;,&quot;Top&quot;:0.0,&quot;Left&quot;:0.0,&quot;SlideWidth&quot;:780,&quot;SlideHeight&quot;:540}"/>
          <p:cNvSpPr txBox="1"/>
          <p:nvPr userDrawn="1"/>
        </p:nvSpPr>
        <p:spPr>
          <a:xfrm>
            <a:off x="0" y="0"/>
            <a:ext cx="1980788" cy="296525"/>
          </a:xfrm>
          <a:prstGeom prst="rect">
            <a:avLst/>
          </a:prstGeom>
          <a:noFill/>
        </p:spPr>
        <p:txBody>
          <a:bodyPr vert="horz" wrap="square" lIns="0" tIns="0" rIns="0" bIns="0" rtlCol="0" anchor="ctr" anchorCtr="1">
            <a:spAutoFit/>
          </a:bodyPr>
          <a:lstStyle/>
          <a:p>
            <a:pPr algn="l">
              <a:spcBef>
                <a:spcPct val="0"/>
              </a:spcBef>
              <a:spcAft>
                <a:spcPct val="0"/>
              </a:spcAft>
            </a:pPr>
            <a:r>
              <a:rPr lang="en-GB" sz="1200">
                <a:solidFill>
                  <a:srgbClr val="FFA500"/>
                </a:solidFill>
                <a:latin typeface="Calibri" panose="020F0502020204030204" pitchFamily="34" charset="0"/>
              </a:rPr>
              <a:t>Classification: Confidential</a:t>
            </a:r>
          </a:p>
        </p:txBody>
      </p:sp>
    </p:spTree>
    <p:extLst>
      <p:ext uri="{BB962C8B-B14F-4D97-AF65-F5344CB8AC3E}">
        <p14:creationId xmlns:p14="http://schemas.microsoft.com/office/powerpoint/2010/main" val="294240060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Lst>
  <p:hf sldNum="0" hdr="0" ftr="0" dt="0"/>
  <p:txStyles>
    <p:titleStyle>
      <a:lvl1pPr algn="l" rtl="0" eaLnBrk="0" fontAlgn="base" hangingPunct="0">
        <a:spcBef>
          <a:spcPct val="0"/>
        </a:spcBef>
        <a:spcAft>
          <a:spcPct val="0"/>
        </a:spcAft>
        <a:defRPr sz="2200">
          <a:solidFill>
            <a:schemeClr val="accent1"/>
          </a:solidFill>
          <a:latin typeface="+mj-lt"/>
          <a:ea typeface="+mj-ea"/>
          <a:cs typeface="+mj-cs"/>
        </a:defRPr>
      </a:lvl1pPr>
      <a:lvl2pPr algn="l" rtl="0" eaLnBrk="0" fontAlgn="base" hangingPunct="0">
        <a:spcBef>
          <a:spcPct val="0"/>
        </a:spcBef>
        <a:spcAft>
          <a:spcPct val="0"/>
        </a:spcAft>
        <a:defRPr sz="2200">
          <a:solidFill>
            <a:schemeClr val="accent1"/>
          </a:solidFill>
          <a:latin typeface="Arial" charset="0"/>
          <a:cs typeface="Arial" charset="0"/>
        </a:defRPr>
      </a:lvl2pPr>
      <a:lvl3pPr algn="l" rtl="0" eaLnBrk="0" fontAlgn="base" hangingPunct="0">
        <a:spcBef>
          <a:spcPct val="0"/>
        </a:spcBef>
        <a:spcAft>
          <a:spcPct val="0"/>
        </a:spcAft>
        <a:defRPr sz="2200">
          <a:solidFill>
            <a:schemeClr val="accent1"/>
          </a:solidFill>
          <a:latin typeface="Arial" charset="0"/>
          <a:cs typeface="Arial" charset="0"/>
        </a:defRPr>
      </a:lvl3pPr>
      <a:lvl4pPr algn="l" rtl="0" eaLnBrk="0" fontAlgn="base" hangingPunct="0">
        <a:spcBef>
          <a:spcPct val="0"/>
        </a:spcBef>
        <a:spcAft>
          <a:spcPct val="0"/>
        </a:spcAft>
        <a:defRPr sz="2200">
          <a:solidFill>
            <a:schemeClr val="accent1"/>
          </a:solidFill>
          <a:latin typeface="Arial" charset="0"/>
          <a:cs typeface="Arial" charset="0"/>
        </a:defRPr>
      </a:lvl4pPr>
      <a:lvl5pPr algn="l" rtl="0" eaLnBrk="0" fontAlgn="base" hangingPunct="0">
        <a:spcBef>
          <a:spcPct val="0"/>
        </a:spcBef>
        <a:spcAft>
          <a:spcPct val="0"/>
        </a:spcAft>
        <a:defRPr sz="2200">
          <a:solidFill>
            <a:schemeClr val="accent1"/>
          </a:solidFill>
          <a:latin typeface="Arial" charset="0"/>
          <a:cs typeface="Arial" charset="0"/>
        </a:defRPr>
      </a:lvl5pPr>
      <a:lvl6pPr marL="457200" algn="l" rtl="0" fontAlgn="base">
        <a:spcBef>
          <a:spcPct val="0"/>
        </a:spcBef>
        <a:spcAft>
          <a:spcPct val="0"/>
        </a:spcAft>
        <a:defRPr sz="2200">
          <a:solidFill>
            <a:schemeClr val="accent1"/>
          </a:solidFill>
          <a:latin typeface="Arial" charset="0"/>
          <a:cs typeface="Arial" charset="0"/>
        </a:defRPr>
      </a:lvl6pPr>
      <a:lvl7pPr marL="914400" algn="l" rtl="0" fontAlgn="base">
        <a:spcBef>
          <a:spcPct val="0"/>
        </a:spcBef>
        <a:spcAft>
          <a:spcPct val="0"/>
        </a:spcAft>
        <a:defRPr sz="2200">
          <a:solidFill>
            <a:schemeClr val="accent1"/>
          </a:solidFill>
          <a:latin typeface="Arial" charset="0"/>
          <a:cs typeface="Arial" charset="0"/>
        </a:defRPr>
      </a:lvl7pPr>
      <a:lvl8pPr marL="1371600" algn="l" rtl="0" fontAlgn="base">
        <a:spcBef>
          <a:spcPct val="0"/>
        </a:spcBef>
        <a:spcAft>
          <a:spcPct val="0"/>
        </a:spcAft>
        <a:defRPr sz="2200">
          <a:solidFill>
            <a:schemeClr val="accent1"/>
          </a:solidFill>
          <a:latin typeface="Arial" charset="0"/>
          <a:cs typeface="Arial" charset="0"/>
        </a:defRPr>
      </a:lvl8pPr>
      <a:lvl9pPr marL="1828800" algn="l" rtl="0" fontAlgn="base">
        <a:spcBef>
          <a:spcPct val="0"/>
        </a:spcBef>
        <a:spcAft>
          <a:spcPct val="0"/>
        </a:spcAft>
        <a:defRPr sz="2200">
          <a:solidFill>
            <a:schemeClr val="accent1"/>
          </a:solidFill>
          <a:latin typeface="Arial" charset="0"/>
          <a:cs typeface="Arial" charset="0"/>
        </a:defRPr>
      </a:lvl9pPr>
    </p:titleStyle>
    <p:bodyStyle>
      <a:lvl1pPr marL="342900" indent="-342900" algn="l" rtl="0" eaLnBrk="0" fontAlgn="base" hangingPunct="0">
        <a:spcBef>
          <a:spcPts val="1000"/>
        </a:spcBef>
        <a:spcAft>
          <a:spcPct val="0"/>
        </a:spcAft>
        <a:defRPr sz="1400">
          <a:solidFill>
            <a:schemeClr val="tx2"/>
          </a:solidFill>
          <a:latin typeface="+mn-lt"/>
          <a:ea typeface="+mn-ea"/>
          <a:cs typeface="+mn-cs"/>
        </a:defRPr>
      </a:lvl1pPr>
      <a:lvl2pPr marL="177800" indent="-177800" algn="l" rtl="0" eaLnBrk="0" fontAlgn="base" hangingPunct="0">
        <a:spcBef>
          <a:spcPts val="1000"/>
        </a:spcBef>
        <a:spcAft>
          <a:spcPts val="400"/>
        </a:spcAft>
        <a:buClr>
          <a:schemeClr val="accent1"/>
        </a:buClr>
        <a:buSzPct val="80000"/>
        <a:buFont typeface="Wingdings" pitchFamily="2" charset="2"/>
        <a:buChar char="§"/>
        <a:defRPr sz="1400">
          <a:solidFill>
            <a:schemeClr val="tx1"/>
          </a:solidFill>
          <a:latin typeface="+mn-lt"/>
          <a:cs typeface="+mn-cs"/>
        </a:defRPr>
      </a:lvl2pPr>
      <a:lvl3pPr marL="177800" indent="-177800" algn="l" rtl="0" eaLnBrk="0" fontAlgn="base" hangingPunct="0">
        <a:spcBef>
          <a:spcPts val="1000"/>
        </a:spcBef>
        <a:spcAft>
          <a:spcPts val="400"/>
        </a:spcAft>
        <a:buClr>
          <a:schemeClr val="accent1"/>
        </a:buClr>
        <a:buSzPct val="80000"/>
        <a:buFont typeface="Wingdings" pitchFamily="2" charset="2"/>
        <a:buChar char="§"/>
        <a:defRPr sz="1400">
          <a:solidFill>
            <a:schemeClr val="tx1"/>
          </a:solidFill>
          <a:latin typeface="+mn-lt"/>
          <a:cs typeface="+mn-cs"/>
        </a:defRPr>
      </a:lvl3pPr>
      <a:lvl4pPr marL="360363" indent="-182563" algn="l" rtl="0" eaLnBrk="0" fontAlgn="base" hangingPunct="0">
        <a:spcBef>
          <a:spcPct val="0"/>
        </a:spcBef>
        <a:spcAft>
          <a:spcPts val="1000"/>
        </a:spcAft>
        <a:buClr>
          <a:schemeClr val="accent1"/>
        </a:buClr>
        <a:buFont typeface="Arial" pitchFamily="34" charset="0"/>
        <a:buChar char="–"/>
        <a:defRPr sz="1400">
          <a:solidFill>
            <a:schemeClr val="tx1"/>
          </a:solidFill>
          <a:latin typeface="+mn-lt"/>
          <a:cs typeface="+mn-cs"/>
        </a:defRPr>
      </a:lvl4pPr>
      <a:lvl5pPr marL="2057400" indent="-228600" algn="l" rtl="0" eaLnBrk="0" fontAlgn="base" hangingPunct="0">
        <a:spcBef>
          <a:spcPct val="20000"/>
        </a:spcBef>
        <a:spcAft>
          <a:spcPct val="0"/>
        </a:spcAft>
        <a:buFont typeface="Arial" pitchFamily="34" charset="0"/>
        <a:buChar char="»"/>
        <a:defRPr sz="1400">
          <a:solidFill>
            <a:schemeClr val="tx1"/>
          </a:solidFill>
          <a:latin typeface="+mn-lt"/>
          <a:cs typeface="+mn-cs"/>
        </a:defRPr>
      </a:lvl5pPr>
      <a:lvl6pPr marL="2514600" indent="-228600" algn="l" rtl="0" fontAlgn="base">
        <a:spcBef>
          <a:spcPct val="20000"/>
        </a:spcBef>
        <a:spcAft>
          <a:spcPct val="0"/>
        </a:spcAft>
        <a:buFont typeface="Arial" charset="0"/>
        <a:buChar char="»"/>
        <a:defRPr sz="1400">
          <a:solidFill>
            <a:schemeClr val="tx1"/>
          </a:solidFill>
          <a:latin typeface="+mn-lt"/>
          <a:cs typeface="+mn-cs"/>
        </a:defRPr>
      </a:lvl6pPr>
      <a:lvl7pPr marL="2971800" indent="-228600" algn="l" rtl="0" fontAlgn="base">
        <a:spcBef>
          <a:spcPct val="20000"/>
        </a:spcBef>
        <a:spcAft>
          <a:spcPct val="0"/>
        </a:spcAft>
        <a:buFont typeface="Arial" charset="0"/>
        <a:buChar char="»"/>
        <a:defRPr sz="1400">
          <a:solidFill>
            <a:schemeClr val="tx1"/>
          </a:solidFill>
          <a:latin typeface="+mn-lt"/>
          <a:cs typeface="+mn-cs"/>
        </a:defRPr>
      </a:lvl7pPr>
      <a:lvl8pPr marL="3429000" indent="-228600" algn="l" rtl="0" fontAlgn="base">
        <a:spcBef>
          <a:spcPct val="20000"/>
        </a:spcBef>
        <a:spcAft>
          <a:spcPct val="0"/>
        </a:spcAft>
        <a:buFont typeface="Arial" charset="0"/>
        <a:buChar char="»"/>
        <a:defRPr sz="1400">
          <a:solidFill>
            <a:schemeClr val="tx1"/>
          </a:solidFill>
          <a:latin typeface="+mn-lt"/>
          <a:cs typeface="+mn-cs"/>
        </a:defRPr>
      </a:lvl8pPr>
      <a:lvl9pPr marL="3886200" indent="-228600" algn="l" rtl="0" fontAlgn="base">
        <a:spcBef>
          <a:spcPct val="20000"/>
        </a:spcBef>
        <a:spcAft>
          <a:spcPct val="0"/>
        </a:spcAft>
        <a:buFont typeface="Arial" charset="0"/>
        <a:buChar char="»"/>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5"/>
            <a:ext cx="8543925"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81038" y="6356350"/>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A68D7-97F8-4F8A-B4DC-420EBE23917B}" type="datetimeFigureOut">
              <a:rPr lang="en-GB" smtClean="0"/>
              <a:t>14/01/2024</a:t>
            </a:fld>
            <a:endParaRPr lang="en-GB"/>
          </a:p>
        </p:txBody>
      </p:sp>
      <p:sp>
        <p:nvSpPr>
          <p:cNvPr id="5" name="Footer Placeholder 4"/>
          <p:cNvSpPr>
            <a:spLocks noGrp="1"/>
          </p:cNvSpPr>
          <p:nvPr>
            <p:ph type="ftr" sz="quarter" idx="3"/>
          </p:nvPr>
        </p:nvSpPr>
        <p:spPr>
          <a:xfrm>
            <a:off x="3281363" y="6356350"/>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0"/>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10D962-2CE4-4634-9EFE-DED41A0ACC11}" type="slidenum">
              <a:rPr lang="en-GB" smtClean="0"/>
              <a:t>‹#›</a:t>
            </a:fld>
            <a:endParaRPr lang="en-GB"/>
          </a:p>
        </p:txBody>
      </p:sp>
      <p:sp>
        <p:nvSpPr>
          <p:cNvPr id="7" name="MSIPCMContentMarking" descr="{&quot;HashCode&quot;:-153723364,&quot;Placement&quot;:&quot;Header&quot;,&quot;Top&quot;:0.0,&quot;Left&quot;:0.0,&quot;SlideWidth&quot;:780,&quot;SlideHeight&quot;:540}"/>
          <p:cNvSpPr txBox="1"/>
          <p:nvPr userDrawn="1"/>
        </p:nvSpPr>
        <p:spPr>
          <a:xfrm>
            <a:off x="0" y="55929"/>
            <a:ext cx="1980788" cy="184666"/>
          </a:xfrm>
          <a:prstGeom prst="rect">
            <a:avLst/>
          </a:prstGeom>
          <a:noFill/>
        </p:spPr>
        <p:txBody>
          <a:bodyPr vert="horz" wrap="square" lIns="0" tIns="0" rIns="0" bIns="0" rtlCol="0" anchor="ctr" anchorCtr="1">
            <a:spAutoFit/>
          </a:bodyPr>
          <a:lstStyle/>
          <a:p>
            <a:pPr algn="l">
              <a:spcBef>
                <a:spcPct val="0"/>
              </a:spcBef>
              <a:spcAft>
                <a:spcPct val="0"/>
              </a:spcAft>
            </a:pPr>
            <a:endParaRPr lang="en-GB" sz="1200">
              <a:solidFill>
                <a:srgbClr val="FFA500"/>
              </a:solidFill>
              <a:latin typeface="Calibri" panose="020F0502020204030204" pitchFamily="34" charset="0"/>
            </a:endParaRPr>
          </a:p>
        </p:txBody>
      </p:sp>
      <p:sp>
        <p:nvSpPr>
          <p:cNvPr id="8" name="MSIPCMContentMarking" descr="{&quot;HashCode&quot;:-153723364,&quot;Placement&quot;:&quot;Header&quot;,&quot;Top&quot;:0.0,&quot;Left&quot;:0.0,&quot;SlideWidth&quot;:780,&quot;SlideHeight&quot;:540}"/>
          <p:cNvSpPr txBox="1"/>
          <p:nvPr userDrawn="1"/>
        </p:nvSpPr>
        <p:spPr>
          <a:xfrm>
            <a:off x="0" y="0"/>
            <a:ext cx="1980788" cy="296525"/>
          </a:xfrm>
          <a:prstGeom prst="rect">
            <a:avLst/>
          </a:prstGeom>
          <a:noFill/>
        </p:spPr>
        <p:txBody>
          <a:bodyPr vert="horz" wrap="square" lIns="0" tIns="0" rIns="0" bIns="0" rtlCol="0" anchor="ctr" anchorCtr="1">
            <a:spAutoFit/>
          </a:bodyPr>
          <a:lstStyle/>
          <a:p>
            <a:pPr algn="l">
              <a:spcBef>
                <a:spcPct val="0"/>
              </a:spcBef>
              <a:spcAft>
                <a:spcPct val="0"/>
              </a:spcAft>
            </a:pPr>
            <a:r>
              <a:rPr lang="en-GB" sz="1200">
                <a:solidFill>
                  <a:srgbClr val="FFA500"/>
                </a:solidFill>
                <a:latin typeface="Calibri" panose="020F0502020204030204" pitchFamily="34" charset="0"/>
              </a:rPr>
              <a:t>Classification: Confidential</a:t>
            </a:r>
          </a:p>
        </p:txBody>
      </p:sp>
    </p:spTree>
    <p:extLst>
      <p:ext uri="{BB962C8B-B14F-4D97-AF65-F5344CB8AC3E}">
        <p14:creationId xmlns:p14="http://schemas.microsoft.com/office/powerpoint/2010/main" val="4210212543"/>
      </p:ext>
    </p:extLst>
  </p:cSld>
  <p:clrMap bg1="lt1" tx1="dk1" bg2="lt2" tx2="dk2" accent1="accent1" accent2="accent2" accent3="accent3" accent4="accent4" accent5="accent5" accent6="accent6" hlink="hlink" folHlink="folHlink"/>
  <p:sldLayoutIdLst>
    <p:sldLayoutId id="2147484014" r:id="rId1"/>
    <p:sldLayoutId id="2147484025"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88" r:id="rId13"/>
    <p:sldLayoutId id="2147484089" r:id="rId14"/>
    <p:sldLayoutId id="21474840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uide Arrows"/>
          <p:cNvGrpSpPr/>
          <p:nvPr/>
        </p:nvGrpSpPr>
        <p:grpSpPr>
          <a:xfrm>
            <a:off x="-112357" y="-237798"/>
            <a:ext cx="9745315" cy="6855747"/>
            <a:chOff x="-112364" y="-237798"/>
            <a:chExt cx="9745315" cy="6855747"/>
          </a:xfrm>
        </p:grpSpPr>
        <p:sp>
          <p:nvSpPr>
            <p:cNvPr id="1074" name="Guide Arrow"/>
            <p:cNvSpPr>
              <a:spLocks/>
            </p:cNvSpPr>
            <p:nvPr/>
          </p:nvSpPr>
          <p:spPr bwMode="auto">
            <a:xfrm>
              <a:off x="273051"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5" name="Guide Arrow"/>
            <p:cNvSpPr>
              <a:spLocks/>
            </p:cNvSpPr>
            <p:nvPr/>
          </p:nvSpPr>
          <p:spPr bwMode="auto">
            <a:xfrm>
              <a:off x="4724992"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6" name="Guide Arrow"/>
            <p:cNvSpPr>
              <a:spLocks/>
            </p:cNvSpPr>
            <p:nvPr/>
          </p:nvSpPr>
          <p:spPr bwMode="auto">
            <a:xfrm>
              <a:off x="5023645" y="-237798"/>
              <a:ext cx="144463"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79" name="Guide Arrow"/>
            <p:cNvSpPr>
              <a:spLocks/>
            </p:cNvSpPr>
            <p:nvPr/>
          </p:nvSpPr>
          <p:spPr bwMode="auto">
            <a:xfrm>
              <a:off x="9488489" y="-237798"/>
              <a:ext cx="144462" cy="195814"/>
            </a:xfrm>
            <a:custGeom>
              <a:avLst/>
              <a:gdLst/>
              <a:ahLst/>
              <a:cxnLst>
                <a:cxn ang="0">
                  <a:pos x="0" y="0"/>
                </a:cxn>
                <a:cxn ang="0">
                  <a:pos x="91" y="0"/>
                </a:cxn>
                <a:cxn ang="0">
                  <a:pos x="46" y="46"/>
                </a:cxn>
                <a:cxn ang="0">
                  <a:pos x="0" y="0"/>
                </a:cxn>
              </a:cxnLst>
              <a:rect l="0" t="0" r="r" b="b"/>
              <a:pathLst>
                <a:path w="91" h="46">
                  <a:moveTo>
                    <a:pt x="0" y="0"/>
                  </a:moveTo>
                  <a:lnTo>
                    <a:pt x="91" y="0"/>
                  </a:lnTo>
                  <a:lnTo>
                    <a:pt x="46" y="46"/>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0" name="Guide Arrow"/>
            <p:cNvSpPr>
              <a:spLocks/>
            </p:cNvSpPr>
            <p:nvPr/>
          </p:nvSpPr>
          <p:spPr bwMode="auto">
            <a:xfrm>
              <a:off x="-112364" y="805560"/>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1" name="Guide Arrow"/>
            <p:cNvSpPr>
              <a:spLocks/>
            </p:cNvSpPr>
            <p:nvPr/>
          </p:nvSpPr>
          <p:spPr bwMode="auto">
            <a:xfrm>
              <a:off x="-112364" y="1369122"/>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2" name="Guide Arrow"/>
            <p:cNvSpPr>
              <a:spLocks/>
            </p:cNvSpPr>
            <p:nvPr/>
          </p:nvSpPr>
          <p:spPr bwMode="auto">
            <a:xfrm>
              <a:off x="-112364" y="4004369"/>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1083" name="Guide Arrow"/>
            <p:cNvSpPr>
              <a:spLocks/>
            </p:cNvSpPr>
            <p:nvPr/>
          </p:nvSpPr>
          <p:spPr bwMode="auto">
            <a:xfrm>
              <a:off x="-112364" y="6422135"/>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3" name="Guide Arrow"/>
            <p:cNvSpPr>
              <a:spLocks/>
            </p:cNvSpPr>
            <p:nvPr/>
          </p:nvSpPr>
          <p:spPr bwMode="auto">
            <a:xfrm>
              <a:off x="-112364" y="3734500"/>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4" name="Guide Arrow"/>
            <p:cNvSpPr>
              <a:spLocks/>
            </p:cNvSpPr>
            <p:nvPr/>
          </p:nvSpPr>
          <p:spPr bwMode="auto">
            <a:xfrm>
              <a:off x="-112364" y="6361809"/>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sp>
          <p:nvSpPr>
            <p:cNvPr id="25" name="Guide Arrow"/>
            <p:cNvSpPr>
              <a:spLocks/>
            </p:cNvSpPr>
            <p:nvPr/>
          </p:nvSpPr>
          <p:spPr bwMode="auto">
            <a:xfrm>
              <a:off x="-112364" y="1273203"/>
              <a:ext cx="73025" cy="195814"/>
            </a:xfrm>
            <a:custGeom>
              <a:avLst/>
              <a:gdLst/>
              <a:ahLst/>
              <a:cxnLst>
                <a:cxn ang="0">
                  <a:pos x="0" y="0"/>
                </a:cxn>
                <a:cxn ang="0">
                  <a:pos x="46" y="46"/>
                </a:cxn>
                <a:cxn ang="0">
                  <a:pos x="0" y="91"/>
                </a:cxn>
                <a:cxn ang="0">
                  <a:pos x="0" y="0"/>
                </a:cxn>
              </a:cxnLst>
              <a:rect l="0" t="0" r="r" b="b"/>
              <a:pathLst>
                <a:path w="46" h="91">
                  <a:moveTo>
                    <a:pt x="0" y="0"/>
                  </a:moveTo>
                  <a:lnTo>
                    <a:pt x="46" y="46"/>
                  </a:lnTo>
                  <a:lnTo>
                    <a:pt x="0" y="91"/>
                  </a:lnTo>
                  <a:lnTo>
                    <a:pt x="0" y="0"/>
                  </a:lnTo>
                  <a:close/>
                </a:path>
              </a:pathLst>
            </a:custGeom>
            <a:solidFill>
              <a:srgbClr val="808080"/>
            </a:solidFill>
            <a:ln w="9525" cap="flat" cmpd="sng">
              <a:noFill/>
              <a:prstDash val="solid"/>
              <a:round/>
              <a:headEnd/>
              <a:tailEnd/>
            </a:ln>
            <a:effectLst/>
          </p:spPr>
          <p:txBody>
            <a:bodyPr lIns="36000" tIns="36000" rIns="36000" bIns="36000">
              <a:spAutoFit/>
            </a:bodyPr>
            <a:lstStyle/>
            <a:p>
              <a:pPr>
                <a:defRPr/>
              </a:pPr>
              <a:endParaRPr lang="en-GB">
                <a:latin typeface="Arial" charset="0"/>
              </a:endParaRPr>
            </a:p>
          </p:txBody>
        </p:sp>
      </p:grpSp>
      <p:sp>
        <p:nvSpPr>
          <p:cNvPr id="2" name="Page_Title"/>
          <p:cNvSpPr>
            <a:spLocks noGrp="1"/>
          </p:cNvSpPr>
          <p:nvPr>
            <p:ph type="title"/>
            <p:custDataLst>
              <p:tags r:id="rId22"/>
            </p:custDataLst>
          </p:nvPr>
        </p:nvSpPr>
        <p:spPr>
          <a:xfrm>
            <a:off x="344488" y="115892"/>
            <a:ext cx="7463177" cy="776287"/>
          </a:xfrm>
          <a:prstGeom prst="rect">
            <a:avLst/>
          </a:prstGeom>
        </p:spPr>
        <p:txBody>
          <a:bodyPr vert="horz" wrap="square" lIns="0" tIns="0" rIns="0" bIns="0" numCol="1" anchor="b" anchorCtr="0" compatLnSpc="1">
            <a:prstTxWarp prst="textNoShape">
              <a:avLst/>
            </a:prstTxWarp>
            <a:noAutofit/>
          </a:bodyPr>
          <a:lstStyle/>
          <a:p>
            <a:pPr lvl="0"/>
            <a:r>
              <a:rPr lang="en-US"/>
              <a:t>Click to edit Master title style</a:t>
            </a:r>
            <a:endParaRPr lang="en-GB"/>
          </a:p>
        </p:txBody>
      </p:sp>
      <p:sp>
        <p:nvSpPr>
          <p:cNvPr id="56332" name="Body master placeholder"/>
          <p:cNvSpPr>
            <a:spLocks noGrp="1" noChangeArrowheads="1"/>
          </p:cNvSpPr>
          <p:nvPr>
            <p:ph type="body" idx="1"/>
          </p:nvPr>
        </p:nvSpPr>
        <p:spPr bwMode="auto">
          <a:xfrm>
            <a:off x="344490" y="1467029"/>
            <a:ext cx="9209337"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t>Heading</a:t>
            </a:r>
          </a:p>
          <a:p>
            <a:pPr lvl="1"/>
            <a:r>
              <a:rPr lang="en-GB"/>
              <a:t>Body text</a:t>
            </a:r>
          </a:p>
          <a:p>
            <a:pPr lvl="2"/>
            <a:r>
              <a:rPr lang="en-GB"/>
              <a:t>Bullet 1</a:t>
            </a:r>
          </a:p>
          <a:p>
            <a:pPr lvl="3"/>
            <a:r>
              <a:rPr lang="en-GB"/>
              <a:t>Bullet 2</a:t>
            </a:r>
          </a:p>
          <a:p>
            <a:pPr lvl="4"/>
            <a:r>
              <a:rPr lang="en-GB"/>
              <a:t>Bullet 3</a:t>
            </a:r>
          </a:p>
          <a:p>
            <a:pPr lvl="5"/>
            <a:r>
              <a:rPr lang="en-GB"/>
              <a:t>Numbered bullets 1</a:t>
            </a:r>
          </a:p>
          <a:p>
            <a:pPr lvl="6"/>
            <a:r>
              <a:rPr lang="en-GB"/>
              <a:t>Numbered bullets 2</a:t>
            </a:r>
          </a:p>
          <a:p>
            <a:pPr lvl="7"/>
            <a:r>
              <a:rPr lang="en-GB"/>
              <a:t>Numbered bullets level 3</a:t>
            </a:r>
          </a:p>
        </p:txBody>
      </p:sp>
      <p:sp>
        <p:nvSpPr>
          <p:cNvPr id="27" name="Filename" hidden="1"/>
          <p:cNvSpPr txBox="1"/>
          <p:nvPr/>
        </p:nvSpPr>
        <p:spPr>
          <a:xfrm>
            <a:off x="1562513" y="6726357"/>
            <a:ext cx="7999000" cy="144000"/>
          </a:xfrm>
          <a:prstGeom prst="rect">
            <a:avLst/>
          </a:prstGeom>
          <a:noFill/>
        </p:spPr>
        <p:txBody>
          <a:bodyPr wrap="square" lIns="0" tIns="0" rIns="0" bIns="0" rtlCol="0" anchor="t" anchorCtr="0">
            <a:noAutofit/>
          </a:bodyPr>
          <a:lstStyle/>
          <a:p>
            <a:pPr algn="r"/>
            <a:r>
              <a:rPr lang="en-GB" sz="600" noProof="1">
                <a:solidFill>
                  <a:schemeClr val="tx1"/>
                </a:solidFill>
                <a:latin typeface="+mn-lt"/>
                <a:cs typeface="Arial" pitchFamily="34" charset="0"/>
              </a:rPr>
              <a:t>G:\DCM ORIGINATION\Capital Structure Advisory\CLIENTS\The Economist\2018\3 - Presentation\2018.09.17 The Economist CSA Slides.pptx</a:t>
            </a:r>
          </a:p>
        </p:txBody>
      </p:sp>
      <p:sp>
        <p:nvSpPr>
          <p:cNvPr id="7" name="TextBox 6"/>
          <p:cNvSpPr txBox="1"/>
          <p:nvPr/>
        </p:nvSpPr>
        <p:spPr>
          <a:xfrm>
            <a:off x="417514"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12.8</a:t>
            </a:r>
          </a:p>
        </p:txBody>
      </p:sp>
      <p:sp>
        <p:nvSpPr>
          <p:cNvPr id="28" name="TextBox 27"/>
          <p:cNvSpPr txBox="1"/>
          <p:nvPr/>
        </p:nvSpPr>
        <p:spPr>
          <a:xfrm>
            <a:off x="4852204"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0.40</a:t>
            </a:r>
          </a:p>
        </p:txBody>
      </p:sp>
      <p:sp>
        <p:nvSpPr>
          <p:cNvPr id="29" name="TextBox 28"/>
          <p:cNvSpPr txBox="1"/>
          <p:nvPr/>
        </p:nvSpPr>
        <p:spPr>
          <a:xfrm>
            <a:off x="9301168" y="-139891"/>
            <a:ext cx="211136" cy="123111"/>
          </a:xfrm>
          <a:prstGeom prst="rect">
            <a:avLst/>
          </a:prstGeom>
          <a:noFill/>
        </p:spPr>
        <p:txBody>
          <a:bodyPr wrap="square" lIns="0" tIns="0" rIns="0" bIns="0" rtlCol="0">
            <a:spAutoFit/>
          </a:bodyPr>
          <a:lstStyle/>
          <a:p>
            <a:pPr>
              <a:spcAft>
                <a:spcPts val="400"/>
              </a:spcAft>
            </a:pPr>
            <a:r>
              <a:rPr lang="en-GB">
                <a:solidFill>
                  <a:schemeClr val="tx1"/>
                </a:solidFill>
              </a:rPr>
              <a:t>12.8</a:t>
            </a:r>
          </a:p>
        </p:txBody>
      </p:sp>
      <p:sp>
        <p:nvSpPr>
          <p:cNvPr id="30" name="TextBox 29"/>
          <p:cNvSpPr txBox="1"/>
          <p:nvPr/>
        </p:nvSpPr>
        <p:spPr>
          <a:xfrm>
            <a:off x="-325086" y="855177"/>
            <a:ext cx="211136" cy="123111"/>
          </a:xfrm>
          <a:prstGeom prst="rect">
            <a:avLst/>
          </a:prstGeom>
          <a:noFill/>
        </p:spPr>
        <p:txBody>
          <a:bodyPr wrap="square" lIns="0" tIns="0" rIns="0" bIns="0" rtlCol="0">
            <a:spAutoFit/>
          </a:bodyPr>
          <a:lstStyle/>
          <a:p>
            <a:pPr>
              <a:spcAft>
                <a:spcPts val="400"/>
              </a:spcAft>
            </a:pPr>
            <a:r>
              <a:rPr lang="en-GB">
                <a:solidFill>
                  <a:schemeClr val="tx1"/>
                </a:solidFill>
              </a:rPr>
              <a:t>7.00</a:t>
            </a:r>
          </a:p>
        </p:txBody>
      </p:sp>
      <p:sp>
        <p:nvSpPr>
          <p:cNvPr id="31" name="TextBox 30"/>
          <p:cNvSpPr txBox="1"/>
          <p:nvPr/>
        </p:nvSpPr>
        <p:spPr>
          <a:xfrm>
            <a:off x="-325086" y="1264969"/>
            <a:ext cx="211136" cy="123111"/>
          </a:xfrm>
          <a:prstGeom prst="rect">
            <a:avLst/>
          </a:prstGeom>
          <a:noFill/>
        </p:spPr>
        <p:txBody>
          <a:bodyPr wrap="square" lIns="0" tIns="0" rIns="0" bIns="0" rtlCol="0">
            <a:spAutoFit/>
          </a:bodyPr>
          <a:lstStyle/>
          <a:p>
            <a:pPr>
              <a:spcAft>
                <a:spcPts val="400"/>
              </a:spcAft>
            </a:pPr>
            <a:r>
              <a:rPr lang="en-GB">
                <a:solidFill>
                  <a:schemeClr val="tx1"/>
                </a:solidFill>
              </a:rPr>
              <a:t>5.70</a:t>
            </a:r>
          </a:p>
        </p:txBody>
      </p:sp>
      <p:sp>
        <p:nvSpPr>
          <p:cNvPr id="32" name="TextBox 31"/>
          <p:cNvSpPr txBox="1"/>
          <p:nvPr/>
        </p:nvSpPr>
        <p:spPr>
          <a:xfrm>
            <a:off x="-325086" y="1420205"/>
            <a:ext cx="211136" cy="123111"/>
          </a:xfrm>
          <a:prstGeom prst="rect">
            <a:avLst/>
          </a:prstGeom>
          <a:noFill/>
        </p:spPr>
        <p:txBody>
          <a:bodyPr wrap="square" lIns="0" tIns="0" rIns="0" bIns="0" rtlCol="0">
            <a:spAutoFit/>
          </a:bodyPr>
          <a:lstStyle/>
          <a:p>
            <a:pPr>
              <a:spcAft>
                <a:spcPts val="400"/>
              </a:spcAft>
            </a:pPr>
            <a:r>
              <a:rPr lang="en-GB">
                <a:solidFill>
                  <a:schemeClr val="tx1"/>
                </a:solidFill>
              </a:rPr>
              <a:t>5.45</a:t>
            </a:r>
          </a:p>
        </p:txBody>
      </p:sp>
      <p:sp>
        <p:nvSpPr>
          <p:cNvPr id="33" name="TextBox 32"/>
          <p:cNvSpPr txBox="1"/>
          <p:nvPr/>
        </p:nvSpPr>
        <p:spPr>
          <a:xfrm>
            <a:off x="-325086" y="3769457"/>
            <a:ext cx="211136" cy="123111"/>
          </a:xfrm>
          <a:prstGeom prst="rect">
            <a:avLst/>
          </a:prstGeom>
          <a:noFill/>
        </p:spPr>
        <p:txBody>
          <a:bodyPr wrap="square" lIns="0" tIns="0" rIns="0" bIns="0" rtlCol="0">
            <a:spAutoFit/>
          </a:bodyPr>
          <a:lstStyle/>
          <a:p>
            <a:pPr>
              <a:spcAft>
                <a:spcPts val="400"/>
              </a:spcAft>
            </a:pPr>
            <a:r>
              <a:rPr lang="en-GB">
                <a:solidFill>
                  <a:schemeClr val="tx1"/>
                </a:solidFill>
              </a:rPr>
              <a:t>1.12</a:t>
            </a:r>
          </a:p>
        </p:txBody>
      </p:sp>
      <p:sp>
        <p:nvSpPr>
          <p:cNvPr id="34" name="TextBox 33"/>
          <p:cNvSpPr txBox="1"/>
          <p:nvPr/>
        </p:nvSpPr>
        <p:spPr>
          <a:xfrm>
            <a:off x="-325086" y="4045315"/>
            <a:ext cx="211136" cy="123111"/>
          </a:xfrm>
          <a:prstGeom prst="rect">
            <a:avLst/>
          </a:prstGeom>
          <a:noFill/>
        </p:spPr>
        <p:txBody>
          <a:bodyPr wrap="square" lIns="0" tIns="0" rIns="0" bIns="0" rtlCol="0">
            <a:spAutoFit/>
          </a:bodyPr>
          <a:lstStyle/>
          <a:p>
            <a:pPr>
              <a:spcAft>
                <a:spcPts val="400"/>
              </a:spcAft>
            </a:pPr>
            <a:r>
              <a:rPr lang="en-GB">
                <a:solidFill>
                  <a:schemeClr val="tx1"/>
                </a:solidFill>
              </a:rPr>
              <a:t>1.88</a:t>
            </a:r>
          </a:p>
        </p:txBody>
      </p:sp>
      <p:sp>
        <p:nvSpPr>
          <p:cNvPr id="35" name="TextBox 34"/>
          <p:cNvSpPr txBox="1"/>
          <p:nvPr/>
        </p:nvSpPr>
        <p:spPr>
          <a:xfrm>
            <a:off x="-325086" y="6401356"/>
            <a:ext cx="211136" cy="123111"/>
          </a:xfrm>
          <a:prstGeom prst="rect">
            <a:avLst/>
          </a:prstGeom>
          <a:noFill/>
        </p:spPr>
        <p:txBody>
          <a:bodyPr wrap="square" lIns="0" tIns="0" rIns="0" bIns="0" rtlCol="0">
            <a:spAutoFit/>
          </a:bodyPr>
          <a:lstStyle/>
          <a:p>
            <a:pPr>
              <a:spcAft>
                <a:spcPts val="400"/>
              </a:spcAft>
            </a:pPr>
            <a:r>
              <a:rPr lang="en-GB">
                <a:solidFill>
                  <a:schemeClr val="tx1"/>
                </a:solidFill>
              </a:rPr>
              <a:t>8.43</a:t>
            </a:r>
          </a:p>
        </p:txBody>
      </p:sp>
      <p:sp>
        <p:nvSpPr>
          <p:cNvPr id="36" name="TextBox 35"/>
          <p:cNvSpPr txBox="1"/>
          <p:nvPr/>
        </p:nvSpPr>
        <p:spPr>
          <a:xfrm>
            <a:off x="-325086" y="6494880"/>
            <a:ext cx="211136" cy="123111"/>
          </a:xfrm>
          <a:prstGeom prst="rect">
            <a:avLst/>
          </a:prstGeom>
          <a:noFill/>
        </p:spPr>
        <p:txBody>
          <a:bodyPr wrap="square" lIns="0" tIns="0" rIns="0" bIns="0" rtlCol="0">
            <a:spAutoFit/>
          </a:bodyPr>
          <a:lstStyle/>
          <a:p>
            <a:pPr>
              <a:spcAft>
                <a:spcPts val="400"/>
              </a:spcAft>
            </a:pPr>
            <a:r>
              <a:rPr lang="en-GB">
                <a:solidFill>
                  <a:schemeClr val="tx1"/>
                </a:solidFill>
              </a:rPr>
              <a:t>8.60</a:t>
            </a:r>
          </a:p>
        </p:txBody>
      </p:sp>
      <p:sp>
        <p:nvSpPr>
          <p:cNvPr id="37" name="Draft" hidden="1"/>
          <p:cNvSpPr/>
          <p:nvPr/>
        </p:nvSpPr>
        <p:spPr bwMode="auto">
          <a:xfrm>
            <a:off x="8370278" y="1"/>
            <a:ext cx="1183548" cy="22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6000" rIns="0" bIns="36000" numCol="1" rtlCol="0" anchor="t" anchorCtr="0" compatLnSpc="1">
            <a:prstTxWarp prst="textNoShape">
              <a:avLst/>
            </a:prstTxWarp>
            <a:spAutoFit/>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a:ln>
                  <a:noFill/>
                </a:ln>
                <a:solidFill>
                  <a:srgbClr val="B21D3F"/>
                </a:solidFill>
                <a:effectLst/>
                <a:latin typeface="Arial" pitchFamily="34" charset="0"/>
              </a:rPr>
              <a:t>DRAFT</a:t>
            </a:r>
          </a:p>
        </p:txBody>
      </p:sp>
      <p:cxnSp>
        <p:nvCxnSpPr>
          <p:cNvPr id="38" name="Straight Connector 37"/>
          <p:cNvCxnSpPr>
            <a:cxnSpLocks noChangeShapeType="1"/>
          </p:cNvCxnSpPr>
          <p:nvPr/>
        </p:nvCxnSpPr>
        <p:spPr bwMode="auto">
          <a:xfrm>
            <a:off x="517665" y="882650"/>
            <a:ext cx="7290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cxnSp>
      <p:pic>
        <p:nvPicPr>
          <p:cNvPr id="39" name="Picture 38">
            <a:extLst>
              <a:ext uri="{FF2B5EF4-FFF2-40B4-BE49-F238E27FC236}">
                <a16:creationId xmlns:a16="http://schemas.microsoft.com/office/drawing/2014/main" id="{62EDF61F-7DAD-3942-AEB8-1E23FB28A5E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964" y="6156665"/>
            <a:ext cx="1761590" cy="579970"/>
          </a:xfrm>
          <a:prstGeom prst="rect">
            <a:avLst/>
          </a:prstGeom>
        </p:spPr>
      </p:pic>
      <p:sp>
        <p:nvSpPr>
          <p:cNvPr id="41" name="Slide Number Placeholder 3"/>
          <p:cNvSpPr txBox="1">
            <a:spLocks/>
          </p:cNvSpPr>
          <p:nvPr/>
        </p:nvSpPr>
        <p:spPr bwMode="auto">
          <a:xfrm>
            <a:off x="9237000" y="6506678"/>
            <a:ext cx="288000" cy="288000"/>
          </a:xfrm>
          <a:prstGeom prst="rect">
            <a:avLst/>
          </a:prstGeom>
          <a:solidFill>
            <a:schemeClr val="accent1"/>
          </a:solidFill>
          <a:ln>
            <a:noFill/>
          </a:ln>
          <a:effectLst/>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defPPr>
              <a:defRPr lang="en-GB"/>
            </a:defPPr>
            <a:lvl1pPr algn="ctr" rtl="0" fontAlgn="base">
              <a:spcBef>
                <a:spcPct val="0"/>
              </a:spcBef>
              <a:spcAft>
                <a:spcPct val="0"/>
              </a:spcAft>
              <a:defRPr sz="1083" b="0" kern="1200">
                <a:solidFill>
                  <a:schemeClr val="bg1"/>
                </a:solidFill>
                <a:latin typeface="Arial" charset="0"/>
                <a:ea typeface="ＭＳ Ｐゴシック" charset="0"/>
                <a:cs typeface="+mn-cs"/>
              </a:defRPr>
            </a:lvl1pPr>
            <a:lvl2pPr marL="457200" algn="l" rtl="0" fontAlgn="base">
              <a:spcBef>
                <a:spcPct val="0"/>
              </a:spcBef>
              <a:spcAft>
                <a:spcPct val="0"/>
              </a:spcAft>
              <a:defRPr sz="2400" b="1" kern="1200">
                <a:solidFill>
                  <a:schemeClr val="tx2"/>
                </a:solidFill>
                <a:latin typeface="Arial" charset="0"/>
                <a:ea typeface="ＭＳ Ｐゴシック" charset="0"/>
                <a:cs typeface="+mn-cs"/>
              </a:defRPr>
            </a:lvl2pPr>
            <a:lvl3pPr marL="914400" algn="l" rtl="0" fontAlgn="base">
              <a:spcBef>
                <a:spcPct val="0"/>
              </a:spcBef>
              <a:spcAft>
                <a:spcPct val="0"/>
              </a:spcAft>
              <a:defRPr sz="2400" b="1" kern="1200">
                <a:solidFill>
                  <a:schemeClr val="tx2"/>
                </a:solidFill>
                <a:latin typeface="Arial" charset="0"/>
                <a:ea typeface="ＭＳ Ｐゴシック" charset="0"/>
                <a:cs typeface="+mn-cs"/>
              </a:defRPr>
            </a:lvl3pPr>
            <a:lvl4pPr marL="1371600" algn="l" rtl="0" fontAlgn="base">
              <a:spcBef>
                <a:spcPct val="0"/>
              </a:spcBef>
              <a:spcAft>
                <a:spcPct val="0"/>
              </a:spcAft>
              <a:defRPr sz="2400" b="1" kern="1200">
                <a:solidFill>
                  <a:schemeClr val="tx2"/>
                </a:solidFill>
                <a:latin typeface="Arial" charset="0"/>
                <a:ea typeface="ＭＳ Ｐゴシック" charset="0"/>
                <a:cs typeface="+mn-cs"/>
              </a:defRPr>
            </a:lvl4pPr>
            <a:lvl5pPr marL="1828800" algn="l" rtl="0" fontAlgn="base">
              <a:spcBef>
                <a:spcPct val="0"/>
              </a:spcBef>
              <a:spcAft>
                <a:spcPct val="0"/>
              </a:spcAft>
              <a:defRPr sz="2400" b="1" kern="1200">
                <a:solidFill>
                  <a:schemeClr val="tx2"/>
                </a:solidFill>
                <a:latin typeface="Arial" charset="0"/>
                <a:ea typeface="ＭＳ Ｐゴシック" charset="0"/>
                <a:cs typeface="+mn-cs"/>
              </a:defRPr>
            </a:lvl5pPr>
            <a:lvl6pPr marL="2286000" algn="l" defTabSz="457200" rtl="0" eaLnBrk="1" latinLnBrk="0" hangingPunct="1">
              <a:defRPr sz="2400" b="1" kern="1200">
                <a:solidFill>
                  <a:schemeClr val="tx2"/>
                </a:solidFill>
                <a:latin typeface="Arial" charset="0"/>
                <a:ea typeface="ＭＳ Ｐゴシック" charset="0"/>
                <a:cs typeface="+mn-cs"/>
              </a:defRPr>
            </a:lvl6pPr>
            <a:lvl7pPr marL="2743200" algn="l" defTabSz="457200" rtl="0" eaLnBrk="1" latinLnBrk="0" hangingPunct="1">
              <a:defRPr sz="2400" b="1" kern="1200">
                <a:solidFill>
                  <a:schemeClr val="tx2"/>
                </a:solidFill>
                <a:latin typeface="Arial" charset="0"/>
                <a:ea typeface="ＭＳ Ｐゴシック" charset="0"/>
                <a:cs typeface="+mn-cs"/>
              </a:defRPr>
            </a:lvl7pPr>
            <a:lvl8pPr marL="3200400" algn="l" defTabSz="457200" rtl="0" eaLnBrk="1" latinLnBrk="0" hangingPunct="1">
              <a:defRPr sz="2400" b="1" kern="1200">
                <a:solidFill>
                  <a:schemeClr val="tx2"/>
                </a:solidFill>
                <a:latin typeface="Arial" charset="0"/>
                <a:ea typeface="ＭＳ Ｐゴシック" charset="0"/>
                <a:cs typeface="+mn-cs"/>
              </a:defRPr>
            </a:lvl8pPr>
            <a:lvl9pPr marL="3657600" algn="l" defTabSz="457200" rtl="0" eaLnBrk="1" latinLnBrk="0" hangingPunct="1">
              <a:defRPr sz="2400" b="1" kern="1200">
                <a:solidFill>
                  <a:schemeClr val="tx2"/>
                </a:solidFill>
                <a:latin typeface="Arial" charset="0"/>
                <a:ea typeface="ＭＳ Ｐゴシック" charset="0"/>
                <a:cs typeface="+mn-cs"/>
              </a:defRPr>
            </a:lvl9pPr>
          </a:lstStyle>
          <a:p>
            <a:fld id="{AAE77A67-EF34-8A4C-B997-E7359550E21A}" type="slidenum">
              <a:rPr lang="en-GB" sz="900" smtClean="0"/>
              <a:pPr/>
              <a:t>‹#›</a:t>
            </a:fld>
            <a:endParaRPr lang="en-GB" sz="900"/>
          </a:p>
        </p:txBody>
      </p:sp>
      <p:sp>
        <p:nvSpPr>
          <p:cNvPr id="11" name="MSIPCMContentMarking" descr="{&quot;HashCode&quot;:2036460104,&quot;Placement&quot;:&quot;Header&quot;,&quot;Top&quot;:0.0,&quot;Left&quot;:0.0,&quot;SlideWidth&quot;:780,&quot;SlideHeight&quot;:540}"/>
          <p:cNvSpPr txBox="1"/>
          <p:nvPr userDrawn="1"/>
        </p:nvSpPr>
        <p:spPr>
          <a:xfrm>
            <a:off x="0" y="55929"/>
            <a:ext cx="1980788" cy="184666"/>
          </a:xfrm>
          <a:prstGeom prst="rect">
            <a:avLst/>
          </a:prstGeom>
          <a:noFill/>
        </p:spPr>
        <p:txBody>
          <a:bodyPr vert="horz" wrap="square" lIns="0" tIns="0" rIns="0" bIns="0" rtlCol="0" anchor="ctr" anchorCtr="1">
            <a:spAutoFit/>
          </a:bodyPr>
          <a:lstStyle/>
          <a:p>
            <a:pPr algn="l">
              <a:spcBef>
                <a:spcPct val="0"/>
              </a:spcBef>
              <a:spcAft>
                <a:spcPts val="0"/>
              </a:spcAft>
            </a:pPr>
            <a:endParaRPr lang="en-GB" sz="1200">
              <a:solidFill>
                <a:srgbClr val="FFA500"/>
              </a:solidFill>
              <a:latin typeface="Calibri" panose="020F0502020204030204" pitchFamily="34" charset="0"/>
            </a:endParaRPr>
          </a:p>
        </p:txBody>
      </p:sp>
      <p:sp>
        <p:nvSpPr>
          <p:cNvPr id="6" name="MSIPCMContentMarking" descr="{&quot;HashCode&quot;:2036460104,&quot;Placement&quot;:&quot;Header&quot;,&quot;Top&quot;:0.0,&quot;Left&quot;:0.0,&quot;SlideWidth&quot;:780,&quot;SlideHeight&quot;:540}"/>
          <p:cNvSpPr txBox="1"/>
          <p:nvPr userDrawn="1"/>
        </p:nvSpPr>
        <p:spPr>
          <a:xfrm>
            <a:off x="0" y="0"/>
            <a:ext cx="1980788" cy="296525"/>
          </a:xfrm>
          <a:prstGeom prst="rect">
            <a:avLst/>
          </a:prstGeom>
          <a:noFill/>
        </p:spPr>
        <p:txBody>
          <a:bodyPr vert="horz" wrap="square" lIns="0" tIns="0" rIns="0" bIns="0" rtlCol="0" anchor="ctr" anchorCtr="1">
            <a:spAutoFit/>
          </a:bodyPr>
          <a:lstStyle/>
          <a:p>
            <a:pPr algn="l">
              <a:spcBef>
                <a:spcPct val="0"/>
              </a:spcBef>
              <a:spcAft>
                <a:spcPts val="0"/>
              </a:spcAft>
            </a:pPr>
            <a:r>
              <a:rPr lang="en-GB" sz="1200">
                <a:solidFill>
                  <a:srgbClr val="FFA500"/>
                </a:solidFill>
                <a:latin typeface="Calibri" panose="020F0502020204030204" pitchFamily="34" charset="0"/>
              </a:rPr>
              <a:t>Classification: Confidential</a:t>
            </a:r>
          </a:p>
        </p:txBody>
      </p:sp>
    </p:spTree>
    <p:extLst>
      <p:ext uri="{BB962C8B-B14F-4D97-AF65-F5344CB8AC3E}">
        <p14:creationId xmlns:p14="http://schemas.microsoft.com/office/powerpoint/2010/main" val="1789032853"/>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4" r:id="rId15"/>
    <p:sldLayoutId id="2147484065" r:id="rId16"/>
    <p:sldLayoutId id="2147484066" r:id="rId17"/>
    <p:sldLayoutId id="2147484067" r:id="rId18"/>
    <p:sldLayoutId id="2147484068" r:id="rId19"/>
    <p:sldLayoutId id="2147484090" r:id="rId20"/>
  </p:sldLayoutIdLst>
  <p:hf sldNum="0" hdr="0" ftr="0" dt="0"/>
  <p:txStyles>
    <p:titleStyle>
      <a:lvl1pPr algn="l" rtl="0" eaLnBrk="1" fontAlgn="base" hangingPunct="1">
        <a:spcBef>
          <a:spcPct val="0"/>
        </a:spcBef>
        <a:spcAft>
          <a:spcPct val="0"/>
        </a:spcAft>
        <a:defRPr sz="2200" baseline="0">
          <a:solidFill>
            <a:schemeClr val="tx2"/>
          </a:solidFill>
          <a:latin typeface="+mj-lt"/>
          <a:ea typeface="+mj-ea"/>
          <a:cs typeface="+mj-cs"/>
        </a:defRPr>
      </a:lvl1pPr>
      <a:lvl2pPr algn="l" rtl="0" eaLnBrk="1" fontAlgn="base" hangingPunct="1">
        <a:spcBef>
          <a:spcPct val="0"/>
        </a:spcBef>
        <a:spcAft>
          <a:spcPct val="0"/>
        </a:spcAft>
        <a:defRPr sz="2200">
          <a:solidFill>
            <a:schemeClr val="tx2"/>
          </a:solidFill>
          <a:latin typeface="Arial" pitchFamily="34" charset="0"/>
          <a:cs typeface="Arial" pitchFamily="34" charset="0"/>
        </a:defRPr>
      </a:lvl2pPr>
      <a:lvl3pPr algn="l" rtl="0" eaLnBrk="1" fontAlgn="base" hangingPunct="1">
        <a:spcBef>
          <a:spcPct val="0"/>
        </a:spcBef>
        <a:spcAft>
          <a:spcPct val="0"/>
        </a:spcAft>
        <a:defRPr sz="2200">
          <a:solidFill>
            <a:schemeClr val="tx2"/>
          </a:solidFill>
          <a:latin typeface="Arial" pitchFamily="34" charset="0"/>
          <a:cs typeface="Arial" pitchFamily="34" charset="0"/>
        </a:defRPr>
      </a:lvl3pPr>
      <a:lvl4pPr algn="l" rtl="0" eaLnBrk="1" fontAlgn="base" hangingPunct="1">
        <a:spcBef>
          <a:spcPct val="0"/>
        </a:spcBef>
        <a:spcAft>
          <a:spcPct val="0"/>
        </a:spcAft>
        <a:defRPr sz="2200">
          <a:solidFill>
            <a:schemeClr val="tx2"/>
          </a:solidFill>
          <a:latin typeface="Arial" pitchFamily="34" charset="0"/>
          <a:cs typeface="Arial" pitchFamily="34" charset="0"/>
        </a:defRPr>
      </a:lvl4pPr>
      <a:lvl5pPr algn="l" rtl="0" eaLnBrk="1" fontAlgn="base" hangingPunct="1">
        <a:spcBef>
          <a:spcPct val="0"/>
        </a:spcBef>
        <a:spcAft>
          <a:spcPct val="0"/>
        </a:spcAft>
        <a:defRPr sz="2200">
          <a:solidFill>
            <a:schemeClr val="tx2"/>
          </a:solidFill>
          <a:latin typeface="Arial" pitchFamily="34" charset="0"/>
          <a:cs typeface="Arial" pitchFamily="34" charset="0"/>
        </a:defRPr>
      </a:lvl5pPr>
      <a:lvl6pPr marL="457171" algn="l" rtl="0" eaLnBrk="1" fontAlgn="base" hangingPunct="1">
        <a:spcBef>
          <a:spcPct val="0"/>
        </a:spcBef>
        <a:spcAft>
          <a:spcPct val="0"/>
        </a:spcAft>
        <a:defRPr sz="2200">
          <a:solidFill>
            <a:schemeClr val="tx2"/>
          </a:solidFill>
          <a:latin typeface="Arial" pitchFamily="34" charset="0"/>
          <a:cs typeface="Arial" pitchFamily="34" charset="0"/>
        </a:defRPr>
      </a:lvl6pPr>
      <a:lvl7pPr marL="914342" algn="l" rtl="0" eaLnBrk="1" fontAlgn="base" hangingPunct="1">
        <a:spcBef>
          <a:spcPct val="0"/>
        </a:spcBef>
        <a:spcAft>
          <a:spcPct val="0"/>
        </a:spcAft>
        <a:defRPr sz="2200">
          <a:solidFill>
            <a:schemeClr val="tx2"/>
          </a:solidFill>
          <a:latin typeface="Arial" pitchFamily="34" charset="0"/>
          <a:cs typeface="Arial" pitchFamily="34" charset="0"/>
        </a:defRPr>
      </a:lvl7pPr>
      <a:lvl8pPr marL="1371513" algn="l" rtl="0" eaLnBrk="1" fontAlgn="base" hangingPunct="1">
        <a:spcBef>
          <a:spcPct val="0"/>
        </a:spcBef>
        <a:spcAft>
          <a:spcPct val="0"/>
        </a:spcAft>
        <a:defRPr sz="2200">
          <a:solidFill>
            <a:schemeClr val="tx2"/>
          </a:solidFill>
          <a:latin typeface="Arial" pitchFamily="34" charset="0"/>
          <a:cs typeface="Arial" pitchFamily="34" charset="0"/>
        </a:defRPr>
      </a:lvl8pPr>
      <a:lvl9pPr marL="1828684" algn="l" rtl="0" eaLnBrk="1" fontAlgn="base" hangingPunct="1">
        <a:spcBef>
          <a:spcPct val="0"/>
        </a:spcBef>
        <a:spcAft>
          <a:spcPct val="0"/>
        </a:spcAft>
        <a:defRPr sz="2200">
          <a:solidFill>
            <a:schemeClr val="tx2"/>
          </a:solidFill>
          <a:latin typeface="Arial" pitchFamily="34" charset="0"/>
          <a:cs typeface="Arial" pitchFamily="34" charset="0"/>
        </a:defRPr>
      </a:lvl9pPr>
    </p:titleStyle>
    <p:bodyStyle>
      <a:lvl1pPr algn="l" rtl="0" eaLnBrk="1" fontAlgn="base" hangingPunct="1">
        <a:lnSpc>
          <a:spcPct val="100000"/>
        </a:lnSpc>
        <a:spcBef>
          <a:spcPts val="600"/>
        </a:spcBef>
        <a:spcAft>
          <a:spcPts val="0"/>
        </a:spcAft>
        <a:defRPr sz="1000" b="1">
          <a:solidFill>
            <a:schemeClr val="tx1"/>
          </a:solidFill>
          <a:latin typeface="+mj-lt"/>
          <a:ea typeface="+mn-ea"/>
          <a:cs typeface="+mn-cs"/>
        </a:defRPr>
      </a:lvl1pPr>
      <a:lvl2pPr marL="0" indent="0" algn="l" rtl="0" eaLnBrk="1" fontAlgn="base" hangingPunct="1">
        <a:lnSpc>
          <a:spcPct val="100000"/>
        </a:lnSpc>
        <a:spcBef>
          <a:spcPts val="600"/>
        </a:spcBef>
        <a:spcAft>
          <a:spcPts val="0"/>
        </a:spcAft>
        <a:buClr>
          <a:schemeClr val="tx2"/>
        </a:buClr>
        <a:buFontTx/>
        <a:buNone/>
        <a:defRPr sz="1000">
          <a:solidFill>
            <a:srgbClr val="000000"/>
          </a:solidFill>
          <a:latin typeface="+mn-lt"/>
          <a:cs typeface="+mn-cs"/>
        </a:defRPr>
      </a:lvl2pPr>
      <a:lvl3pPr marL="180000" indent="-179989" algn="l" rtl="0" eaLnBrk="1" fontAlgn="base" hangingPunct="1">
        <a:lnSpc>
          <a:spcPct val="100000"/>
        </a:lnSpc>
        <a:spcBef>
          <a:spcPts val="600"/>
        </a:spcBef>
        <a:spcAft>
          <a:spcPts val="0"/>
        </a:spcAft>
        <a:buClr>
          <a:schemeClr val="tx2"/>
        </a:buClr>
        <a:buSzPct val="100000"/>
        <a:buFont typeface="Arial" panose="020B0604020202020204" pitchFamily="34" charset="0"/>
        <a:buChar char="●"/>
        <a:defRPr sz="1000">
          <a:solidFill>
            <a:srgbClr val="000000"/>
          </a:solidFill>
          <a:latin typeface="+mn-lt"/>
          <a:cs typeface="+mn-cs"/>
        </a:defRPr>
      </a:lvl3pPr>
      <a:lvl4pPr marL="360000" indent="-180000" algn="l" rtl="0" eaLnBrk="1" fontAlgn="base" hangingPunct="1">
        <a:lnSpc>
          <a:spcPct val="100000"/>
        </a:lnSpc>
        <a:spcBef>
          <a:spcPts val="600"/>
        </a:spcBef>
        <a:spcAft>
          <a:spcPts val="0"/>
        </a:spcAft>
        <a:buClr>
          <a:srgbClr val="777777"/>
        </a:buClr>
        <a:buSzPct val="70000"/>
        <a:buFont typeface="Arial" panose="020B0604020202020204" pitchFamily="34" charset="0"/>
        <a:buChar char="►"/>
        <a:defRPr sz="1000">
          <a:solidFill>
            <a:srgbClr val="000000"/>
          </a:solidFill>
          <a:latin typeface="+mn-lt"/>
          <a:cs typeface="+mn-cs"/>
        </a:defRPr>
      </a:lvl4pPr>
      <a:lvl5pPr marL="540000" indent="-180000" algn="l" rtl="0" eaLnBrk="1" fontAlgn="base" hangingPunct="1">
        <a:lnSpc>
          <a:spcPct val="100000"/>
        </a:lnSpc>
        <a:spcBef>
          <a:spcPts val="600"/>
        </a:spcBef>
        <a:spcAft>
          <a:spcPts val="0"/>
        </a:spcAft>
        <a:buClr>
          <a:srgbClr val="777777"/>
        </a:buClr>
        <a:buSzPct val="100000"/>
        <a:buFont typeface="Arial" panose="020B0604020202020204" pitchFamily="34" charset="0"/>
        <a:buChar char="–"/>
        <a:defRPr sz="1000">
          <a:solidFill>
            <a:srgbClr val="000000"/>
          </a:solidFill>
          <a:latin typeface="+mn-lt"/>
          <a:cs typeface="+mn-cs"/>
        </a:defRPr>
      </a:lvl5pPr>
      <a:lvl6pPr marL="180000" indent="-180000" algn="l" rtl="0" eaLnBrk="1" fontAlgn="base" hangingPunct="1">
        <a:lnSpc>
          <a:spcPct val="100000"/>
        </a:lnSpc>
        <a:spcBef>
          <a:spcPts val="600"/>
        </a:spcBef>
        <a:spcAft>
          <a:spcPts val="0"/>
        </a:spcAft>
        <a:buClr>
          <a:schemeClr val="tx2"/>
        </a:buClr>
        <a:buSzPct val="100000"/>
        <a:buFont typeface="+mj-lt"/>
        <a:buAutoNum type="arabicPeriod"/>
        <a:defRPr sz="1000">
          <a:solidFill>
            <a:srgbClr val="000000"/>
          </a:solidFill>
          <a:latin typeface="+mn-lt"/>
          <a:cs typeface="+mn-cs"/>
        </a:defRPr>
      </a:lvl6pPr>
      <a:lvl7pPr marL="396000" indent="-216000" algn="l" rtl="0" eaLnBrk="1" fontAlgn="base" hangingPunct="1">
        <a:lnSpc>
          <a:spcPct val="100000"/>
        </a:lnSpc>
        <a:spcBef>
          <a:spcPts val="600"/>
        </a:spcBef>
        <a:spcAft>
          <a:spcPts val="0"/>
        </a:spcAft>
        <a:buClr>
          <a:schemeClr val="tx2"/>
        </a:buClr>
        <a:buSzPct val="100000"/>
        <a:buFont typeface="+mj-lt"/>
        <a:buAutoNum type="alphaLcPeriod"/>
        <a:defRPr sz="1000" baseline="0">
          <a:solidFill>
            <a:srgbClr val="000000"/>
          </a:solidFill>
          <a:latin typeface="+mn-lt"/>
          <a:cs typeface="+mn-cs"/>
        </a:defRPr>
      </a:lvl7pPr>
      <a:lvl8pPr marL="681761" indent="-285750" algn="l" rtl="0" eaLnBrk="1" fontAlgn="base" hangingPunct="1">
        <a:lnSpc>
          <a:spcPct val="100000"/>
        </a:lnSpc>
        <a:spcBef>
          <a:spcPts val="600"/>
        </a:spcBef>
        <a:spcAft>
          <a:spcPts val="0"/>
        </a:spcAft>
        <a:buClr>
          <a:schemeClr val="tx2"/>
        </a:buClr>
        <a:buSzPct val="100000"/>
        <a:buFont typeface="+mj-lt"/>
        <a:buAutoNum type="romanLcPeriod"/>
        <a:defRPr sz="1000">
          <a:solidFill>
            <a:srgbClr val="000000"/>
          </a:solidFill>
          <a:latin typeface="+mn-lt"/>
          <a:cs typeface="+mn-cs"/>
        </a:defRPr>
      </a:lvl8pPr>
      <a:lvl9pPr marL="858838" indent="-179388" algn="l" rtl="0" eaLnBrk="1" fontAlgn="base" hangingPunct="1">
        <a:lnSpc>
          <a:spcPct val="100000"/>
        </a:lnSpc>
        <a:spcBef>
          <a:spcPts val="600"/>
        </a:spcBef>
        <a:spcAft>
          <a:spcPts val="0"/>
        </a:spcAft>
        <a:buClr>
          <a:schemeClr val="tx2"/>
        </a:buClr>
        <a:buSzPct val="100000"/>
        <a:buFont typeface="Arial" panose="020B0604020202020204" pitchFamily="34" charset="0"/>
        <a:buChar char="–"/>
        <a:defRPr sz="1000">
          <a:solidFill>
            <a:srgbClr val="000000"/>
          </a:solidFill>
          <a:latin typeface="+mn-lt"/>
          <a:cs typeface="+mn-cs"/>
        </a:defRPr>
      </a:lvl9pPr>
    </p:bodyStyle>
    <p:otherStyle>
      <a:defPPr>
        <a:defRPr lang="en-US"/>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2_A872E680.xml"/><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345_E776B348.xml"/><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notesSlide" Target="../notesSlides/notesSlide7.xml"/><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slideLayout" Target="../slideLayouts/slideLayout3.xml"/><Relationship Id="rId1" Type="http://schemas.openxmlformats.org/officeDocument/2006/relationships/tags" Target="../tags/tag60.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microsoft.com/office/2018/10/relationships/comments" Target="../comments/modernComment_11C_EE8B4C81.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346_1F44D122.xm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2FC_D8B064E3.xml"/><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34A_442279CC.xml"/><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chart" Target="../charts/char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5.xml"/><Relationship Id="rId1" Type="http://schemas.openxmlformats.org/officeDocument/2006/relationships/tags" Target="../tags/tag61.xml"/><Relationship Id="rId4" Type="http://schemas.microsoft.com/office/2018/10/relationships/comments" Target="../comments/modernComment_34B_98EEBC00.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334_6B11B64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17.xml"/><Relationship Id="rId1" Type="http://schemas.openxmlformats.org/officeDocument/2006/relationships/tags" Target="../tags/tag62.xml"/><Relationship Id="rId6" Type="http://schemas.openxmlformats.org/officeDocument/2006/relationships/image" Target="../media/image8.emf"/><Relationship Id="rId5" Type="http://schemas.openxmlformats.org/officeDocument/2006/relationships/oleObject" Target="../embeddings/oleObject3.bin"/><Relationship Id="rId4" Type="http://schemas.microsoft.com/office/2018/10/relationships/comments" Target="../comments/modernComment_288_82DDA2D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1.xml"/><Relationship Id="rId1" Type="http://schemas.openxmlformats.org/officeDocument/2006/relationships/tags" Target="../tags/tag59.xml"/><Relationship Id="rId5" Type="http://schemas.openxmlformats.org/officeDocument/2006/relationships/image" Target="../media/image19.jpeg"/><Relationship Id="rId4" Type="http://schemas.microsoft.com/office/2018/10/relationships/comments" Target="../comments/modernComment_10B_D0A0D1CB.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0.png"/><Relationship Id="rId2" Type="http://schemas.openxmlformats.org/officeDocument/2006/relationships/slideLayout" Target="../slideLayouts/slideLayout17.xml"/><Relationship Id="rId1" Type="http://schemas.openxmlformats.org/officeDocument/2006/relationships/tags" Target="../tags/tag63.xml"/><Relationship Id="rId6" Type="http://schemas.openxmlformats.org/officeDocument/2006/relationships/image" Target="../media/image8.emf"/><Relationship Id="rId5" Type="http://schemas.openxmlformats.org/officeDocument/2006/relationships/oleObject" Target="../embeddings/oleObject4.bin"/><Relationship Id="rId4" Type="http://schemas.microsoft.com/office/2018/10/relationships/comments" Target="../comments/modernComment_33B_7C6024DE.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41.png"/><Relationship Id="rId2" Type="http://schemas.openxmlformats.org/officeDocument/2006/relationships/slideLayout" Target="../slideLayouts/slideLayout17.xml"/><Relationship Id="rId1" Type="http://schemas.openxmlformats.org/officeDocument/2006/relationships/tags" Target="../tags/tag64.xml"/><Relationship Id="rId6" Type="http://schemas.openxmlformats.org/officeDocument/2006/relationships/image" Target="../media/image8.emf"/><Relationship Id="rId5" Type="http://schemas.openxmlformats.org/officeDocument/2006/relationships/oleObject" Target="../embeddings/oleObject5.bin"/><Relationship Id="rId4" Type="http://schemas.microsoft.com/office/2018/10/relationships/comments" Target="../comments/modernComment_33C_F467F2B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2.png"/><Relationship Id="rId2" Type="http://schemas.openxmlformats.org/officeDocument/2006/relationships/slideLayout" Target="../slideLayouts/slideLayout17.xml"/><Relationship Id="rId1" Type="http://schemas.openxmlformats.org/officeDocument/2006/relationships/tags" Target="../tags/tag65.xml"/><Relationship Id="rId6" Type="http://schemas.openxmlformats.org/officeDocument/2006/relationships/image" Target="../media/image8.emf"/><Relationship Id="rId5" Type="http://schemas.openxmlformats.org/officeDocument/2006/relationships/oleObject" Target="../embeddings/oleObject6.bin"/><Relationship Id="rId4" Type="http://schemas.microsoft.com/office/2018/10/relationships/comments" Target="../comments/modernComment_33D_61D2F50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3.png"/><Relationship Id="rId2" Type="http://schemas.openxmlformats.org/officeDocument/2006/relationships/slideLayout" Target="../slideLayouts/slideLayout17.xml"/><Relationship Id="rId1" Type="http://schemas.openxmlformats.org/officeDocument/2006/relationships/tags" Target="../tags/tag66.xml"/><Relationship Id="rId6" Type="http://schemas.openxmlformats.org/officeDocument/2006/relationships/image" Target="../media/image8.emf"/><Relationship Id="rId5" Type="http://schemas.openxmlformats.org/officeDocument/2006/relationships/oleObject" Target="../embeddings/oleObject7.bin"/><Relationship Id="rId4" Type="http://schemas.microsoft.com/office/2018/10/relationships/comments" Target="../comments/modernComment_33E_E482F7F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4.png"/><Relationship Id="rId2" Type="http://schemas.openxmlformats.org/officeDocument/2006/relationships/slideLayout" Target="../slideLayouts/slideLayout17.xml"/><Relationship Id="rId1" Type="http://schemas.openxmlformats.org/officeDocument/2006/relationships/tags" Target="../tags/tag67.xml"/><Relationship Id="rId6" Type="http://schemas.openxmlformats.org/officeDocument/2006/relationships/image" Target="../media/image8.emf"/><Relationship Id="rId5" Type="http://schemas.openxmlformats.org/officeDocument/2006/relationships/oleObject" Target="../embeddings/oleObject8.bin"/><Relationship Id="rId4" Type="http://schemas.microsoft.com/office/2018/10/relationships/comments" Target="../comments/modernComment_33F_3C23D7DE.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5.png"/><Relationship Id="rId2" Type="http://schemas.openxmlformats.org/officeDocument/2006/relationships/slideLayout" Target="../slideLayouts/slideLayout17.xml"/><Relationship Id="rId1" Type="http://schemas.openxmlformats.org/officeDocument/2006/relationships/tags" Target="../tags/tag68.xml"/><Relationship Id="rId6" Type="http://schemas.openxmlformats.org/officeDocument/2006/relationships/image" Target="../media/image8.emf"/><Relationship Id="rId5" Type="http://schemas.openxmlformats.org/officeDocument/2006/relationships/oleObject" Target="../embeddings/oleObject9.bin"/><Relationship Id="rId4" Type="http://schemas.microsoft.com/office/2018/10/relationships/comments" Target="../comments/modernComment_340_824427FD.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46.png"/><Relationship Id="rId2" Type="http://schemas.openxmlformats.org/officeDocument/2006/relationships/slideLayout" Target="../slideLayouts/slideLayout17.xml"/><Relationship Id="rId1" Type="http://schemas.openxmlformats.org/officeDocument/2006/relationships/tags" Target="../tags/tag69.xml"/><Relationship Id="rId6" Type="http://schemas.openxmlformats.org/officeDocument/2006/relationships/image" Target="../media/image8.emf"/><Relationship Id="rId5" Type="http://schemas.openxmlformats.org/officeDocument/2006/relationships/oleObject" Target="../embeddings/oleObject10.bin"/><Relationship Id="rId4" Type="http://schemas.microsoft.com/office/2018/10/relationships/comments" Target="../comments/modernComment_341_512ED1AB.xml"/></Relationships>
</file>

<file path=ppt/slides/_rels/slide27.xml.rels><?xml version="1.0" encoding="UTF-8" standalone="yes"?>
<Relationships xmlns="http://schemas.openxmlformats.org/package/2006/relationships"><Relationship Id="rId2" Type="http://schemas.microsoft.com/office/2018/10/relationships/comments" Target="../comments/modernComment_331_B4174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343_2F326070.xml"/><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microsoft.com/office/2018/10/relationships/comments" Target="../comments/modernComment_344_7B69EDF1.xml"/><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342_9B3D7BAE.xml"/><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microsoft.com/office/2018/10/relationships/comments" Target="../comments/modernComment_1EA_F85DEB8C.xm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70.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38_A5371200.xml"/><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18/10/relationships/comments" Target="../comments/modernComment_299_7EFCFC6A.xml"/><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2E4_C8D80771.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277_6FA527B2.xm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0.jp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003BFB-8B5C-0D7B-A913-ED71B11C9077}"/>
              </a:ext>
            </a:extLst>
          </p:cNvPr>
          <p:cNvSpPr>
            <a:spLocks noGrp="1"/>
          </p:cNvSpPr>
          <p:nvPr>
            <p:ph type="body" sz="quarter" idx="15"/>
          </p:nvPr>
        </p:nvSpPr>
        <p:spPr/>
        <p:txBody>
          <a:bodyPr/>
          <a:lstStyle/>
          <a:p>
            <a:r>
              <a:rPr lang="en-IN"/>
              <a:t>&lt;Date of pitch deck creation&gt;</a:t>
            </a:r>
            <a:endParaRPr lang="en-GB"/>
          </a:p>
        </p:txBody>
      </p:sp>
      <p:sp>
        <p:nvSpPr>
          <p:cNvPr id="3" name="Text Placeholder 2">
            <a:extLst>
              <a:ext uri="{FF2B5EF4-FFF2-40B4-BE49-F238E27FC236}">
                <a16:creationId xmlns:a16="http://schemas.microsoft.com/office/drawing/2014/main" id="{993AE5E8-43BC-A4EA-BFA1-B309F7A532F7}"/>
              </a:ext>
            </a:extLst>
          </p:cNvPr>
          <p:cNvSpPr>
            <a:spLocks noGrp="1"/>
          </p:cNvSpPr>
          <p:nvPr>
            <p:ph type="body" sz="quarter" idx="14"/>
          </p:nvPr>
        </p:nvSpPr>
        <p:spPr/>
        <p:txBody>
          <a:bodyPr/>
          <a:lstStyle/>
          <a:p>
            <a:r>
              <a:rPr lang="en-IN"/>
              <a:t>&lt;Client Name&gt;</a:t>
            </a:r>
            <a:endParaRPr lang="en-GB"/>
          </a:p>
        </p:txBody>
      </p:sp>
      <p:sp>
        <p:nvSpPr>
          <p:cNvPr id="4" name="Title 3">
            <a:extLst>
              <a:ext uri="{FF2B5EF4-FFF2-40B4-BE49-F238E27FC236}">
                <a16:creationId xmlns:a16="http://schemas.microsoft.com/office/drawing/2014/main" id="{F4F16312-D660-A358-51EA-672C995D9ED3}"/>
              </a:ext>
            </a:extLst>
          </p:cNvPr>
          <p:cNvSpPr>
            <a:spLocks noGrp="1"/>
          </p:cNvSpPr>
          <p:nvPr>
            <p:ph type="title"/>
          </p:nvPr>
        </p:nvSpPr>
        <p:spPr/>
        <p:txBody>
          <a:bodyPr/>
          <a:lstStyle/>
          <a:p>
            <a:r>
              <a:rPr lang="en-GB" sz="4800" b="1"/>
              <a:t>Becoming Your Strategic Banking Partner</a:t>
            </a:r>
            <a:endParaRPr lang="en-GB"/>
          </a:p>
        </p:txBody>
      </p:sp>
      <p:sp>
        <p:nvSpPr>
          <p:cNvPr id="5" name="Rectangle 4">
            <a:extLst>
              <a:ext uri="{FF2B5EF4-FFF2-40B4-BE49-F238E27FC236}">
                <a16:creationId xmlns:a16="http://schemas.microsoft.com/office/drawing/2014/main" id="{838AC1BD-87B7-A47F-5ECA-1A1CD99B8851}"/>
              </a:ext>
            </a:extLst>
          </p:cNvPr>
          <p:cNvSpPr/>
          <p:nvPr/>
        </p:nvSpPr>
        <p:spPr>
          <a:xfrm>
            <a:off x="6775269" y="5103223"/>
            <a:ext cx="1315228" cy="12453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a:t>&lt;Client Logo&gt;</a:t>
            </a:r>
            <a:endParaRPr lang="en-GB" sz="2400"/>
          </a:p>
        </p:txBody>
      </p:sp>
      <p:sp>
        <p:nvSpPr>
          <p:cNvPr id="6" name="Rectangle 5">
            <a:extLst>
              <a:ext uri="{FF2B5EF4-FFF2-40B4-BE49-F238E27FC236}">
                <a16:creationId xmlns:a16="http://schemas.microsoft.com/office/drawing/2014/main" id="{D195DC8F-5AF7-12B5-2770-C72D5602B3EB}"/>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extLst>
      <p:ext uri="{BB962C8B-B14F-4D97-AF65-F5344CB8AC3E}">
        <p14:creationId xmlns:p14="http://schemas.microsoft.com/office/powerpoint/2010/main" val="2826102400"/>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a:t>Industry</a:t>
            </a:r>
            <a:r>
              <a:rPr lang="en-GB"/>
              <a:t> Overview</a:t>
            </a:r>
          </a:p>
        </p:txBody>
      </p:sp>
      <p:sp>
        <p:nvSpPr>
          <p:cNvPr id="11" name="Content Placeholder 4">
            <a:extLst>
              <a:ext uri="{FF2B5EF4-FFF2-40B4-BE49-F238E27FC236}">
                <a16:creationId xmlns:a16="http://schemas.microsoft.com/office/drawing/2014/main" id="{4FF0AAE7-B1D7-AA39-AF00-E727127446D1}"/>
              </a:ext>
            </a:extLst>
          </p:cNvPr>
          <p:cNvSpPr>
            <a:spLocks noGrp="1"/>
          </p:cNvSpPr>
          <p:nvPr>
            <p:ph idx="1"/>
          </p:nvPr>
        </p:nvSpPr>
        <p:spPr>
          <a:xfrm>
            <a:off x="345000" y="3215147"/>
            <a:ext cx="9216000" cy="2880853"/>
          </a:xfrm>
          <a:ln w="12700">
            <a:solidFill>
              <a:schemeClr val="tx2"/>
            </a:solidFill>
          </a:ln>
        </p:spPr>
        <p:txBody>
          <a:bodyPr/>
          <a:lstStyle/>
          <a:p>
            <a:pPr marL="10319" marR="4128">
              <a:spcBef>
                <a:spcPts val="886"/>
              </a:spcBef>
            </a:pPr>
            <a:r>
              <a:rPr lang="en-GB" sz="1100" dirty="0">
                <a:latin typeface="Lloyds Bank Jack"/>
                <a:cs typeface="Lloyds Bank Jack"/>
              </a:rPr>
              <a:t>bis </a:t>
            </a:r>
            <a:r>
              <a:rPr lang="en-GB" sz="1100" dirty="0" err="1">
                <a:latin typeface="Lloyds Bank Jack"/>
                <a:cs typeface="Lloyds Bank Jack"/>
              </a:rPr>
              <a:t>iur</a:t>
            </a:r>
            <a:r>
              <a:rPr lang="en-GB" sz="1100" dirty="0">
                <a:latin typeface="Lloyds Bank Jack"/>
                <a:cs typeface="Lloyds Bank Jack"/>
              </a:rPr>
              <a:t>, </a:t>
            </a:r>
            <a:r>
              <a:rPr lang="en-GB" sz="1100" dirty="0" err="1">
                <a:latin typeface="Lloyds Bank Jack"/>
                <a:cs typeface="Lloyds Bank Jack"/>
              </a:rPr>
              <a:t>optas</a:t>
            </a:r>
            <a:r>
              <a:rPr lang="en-GB" sz="1100" dirty="0">
                <a:latin typeface="Lloyds Bank Jack"/>
                <a:cs typeface="Lloyds Bank Jack"/>
              </a:rPr>
              <a:t> a </a:t>
            </a:r>
            <a:r>
              <a:rPr lang="en-GB" sz="1100" dirty="0" err="1">
                <a:latin typeface="Lloyds Bank Jack"/>
                <a:cs typeface="Lloyds Bank Jack"/>
              </a:rPr>
              <a:t>dit</a:t>
            </a:r>
            <a:r>
              <a:rPr lang="en-GB" sz="1100" dirty="0">
                <a:latin typeface="Lloyds Bank Jack"/>
                <a:cs typeface="Lloyds Bank Jack"/>
              </a:rPr>
              <a:t> re et </a:t>
            </a:r>
            <a:r>
              <a:rPr lang="en-GB" sz="1100" dirty="0" err="1">
                <a:latin typeface="Lloyds Bank Jack"/>
                <a:cs typeface="Lloyds Bank Jack"/>
              </a:rPr>
              <a:t>magnam</a:t>
            </a:r>
            <a:r>
              <a:rPr lang="en-GB" sz="1100" dirty="0">
                <a:latin typeface="Lloyds Bank Jack"/>
                <a:cs typeface="Lloyds Bank Jack"/>
              </a:rPr>
              <a:t> </a:t>
            </a:r>
            <a:r>
              <a:rPr lang="en-GB" sz="1100" dirty="0" err="1">
                <a:latin typeface="Lloyds Bank Jack"/>
                <a:cs typeface="Lloyds Bank Jack"/>
              </a:rPr>
              <a:t>latur</a:t>
            </a:r>
            <a:r>
              <a:rPr lang="en-GB" sz="1100" dirty="0">
                <a:latin typeface="Lloyds Bank Jack"/>
                <a:cs typeface="Lloyds Bank Jack"/>
              </a:rPr>
              <a:t>, que </a:t>
            </a:r>
            <a:r>
              <a:rPr lang="en-GB" sz="1100" dirty="0" err="1">
                <a:latin typeface="Lloyds Bank Jack"/>
                <a:cs typeface="Lloyds Bank Jack"/>
              </a:rPr>
              <a:t>molorem</a:t>
            </a:r>
            <a:r>
              <a:rPr lang="en-GB" sz="1100" dirty="0">
                <a:latin typeface="Lloyds Bank Jack"/>
                <a:cs typeface="Lloyds Bank Jack"/>
              </a:rPr>
              <a:t> </a:t>
            </a:r>
            <a:r>
              <a:rPr lang="en-GB" sz="1100" dirty="0" err="1">
                <a:latin typeface="Lloyds Bank Jack"/>
                <a:cs typeface="Lloyds Bank Jack"/>
              </a:rPr>
              <a:t>oluptatur</a:t>
            </a:r>
            <a:r>
              <a:rPr lang="en-GB" sz="1100" dirty="0">
                <a:latin typeface="Lloyds Bank Jack"/>
                <a:cs typeface="Lloyds Bank Jack"/>
              </a:rPr>
              <a:t>. </a:t>
            </a:r>
            <a:r>
              <a:rPr lang="en-GB" sz="1100" dirty="0" err="1">
                <a:latin typeface="Lloyds Bank Jack"/>
                <a:cs typeface="Lloyds Bank Jack"/>
              </a:rPr>
              <a:t>Veriorro</a:t>
            </a:r>
            <a:r>
              <a:rPr lang="en-GB" sz="1100" dirty="0">
                <a:latin typeface="Lloyds Bank Jack"/>
                <a:cs typeface="Lloyds Bank Jack"/>
              </a:rPr>
              <a:t> </a:t>
            </a:r>
            <a:r>
              <a:rPr lang="en-GB" sz="1100" dirty="0" err="1">
                <a:latin typeface="Lloyds Bank Jack"/>
                <a:cs typeface="Lloyds Bank Jack"/>
              </a:rPr>
              <a:t>etur</a:t>
            </a:r>
            <a:r>
              <a:rPr lang="en-GB" sz="1100" dirty="0">
                <a:latin typeface="Lloyds Bank Jack"/>
                <a:cs typeface="Lloyds Bank Jack"/>
              </a:rPr>
              <a:t>, il </a:t>
            </a:r>
            <a:r>
              <a:rPr lang="en-GB" sz="1100" dirty="0" err="1">
                <a:latin typeface="Lloyds Bank Jack"/>
                <a:cs typeface="Lloyds Bank Jack"/>
              </a:rPr>
              <a:t>ipsam</a:t>
            </a:r>
            <a:r>
              <a:rPr lang="en-GB" sz="1100" dirty="0">
                <a:latin typeface="Lloyds Bank Jack"/>
                <a:cs typeface="Lloyds Bank Jack"/>
              </a:rPr>
              <a:t> </a:t>
            </a:r>
            <a:r>
              <a:rPr lang="en-GB" sz="1100" dirty="0" err="1">
                <a:latin typeface="Lloyds Bank Jack"/>
                <a:cs typeface="Lloyds Bank Jack"/>
              </a:rPr>
              <a:t>evellupta</a:t>
            </a:r>
            <a:r>
              <a:rPr lang="en-GB" sz="1100" dirty="0">
                <a:latin typeface="Lloyds Bank Jack"/>
                <a:cs typeface="Lloyds Bank Jack"/>
              </a:rPr>
              <a:t> </a:t>
            </a:r>
            <a:r>
              <a:rPr lang="en-GB" sz="1100" dirty="0" err="1">
                <a:latin typeface="Lloyds Bank Jack"/>
                <a:cs typeface="Lloyds Bank Jack"/>
              </a:rPr>
              <a:t>coribus</a:t>
            </a:r>
            <a:r>
              <a:rPr lang="en-GB" sz="1100" dirty="0">
                <a:latin typeface="Lloyds Bank Jack"/>
                <a:cs typeface="Lloyds Bank Jack"/>
              </a:rPr>
              <a:t> </a:t>
            </a:r>
            <a:r>
              <a:rPr lang="en-GB" sz="1100" dirty="0" err="1">
                <a:latin typeface="Lloyds Bank Jack"/>
                <a:cs typeface="Lloyds Bank Jack"/>
              </a:rPr>
              <a:t>etur</a:t>
            </a:r>
            <a:r>
              <a:rPr lang="en-GB" sz="1100" dirty="0">
                <a:latin typeface="Lloyds Bank Jack"/>
                <a:cs typeface="Lloyds Bank Jack"/>
              </a:rPr>
              <a:t>, </a:t>
            </a:r>
            <a:r>
              <a:rPr lang="en-GB" sz="1100" dirty="0" err="1">
                <a:latin typeface="Lloyds Bank Jack"/>
                <a:cs typeface="Lloyds Bank Jack"/>
              </a:rPr>
              <a:t>optatur</a:t>
            </a:r>
            <a:r>
              <a:rPr lang="en-GB" sz="1100" dirty="0">
                <a:latin typeface="Lloyds Bank Jack"/>
                <a:cs typeface="Lloyds Bank Jack"/>
              </a:rPr>
              <a:t>, </a:t>
            </a:r>
            <a:r>
              <a:rPr lang="en-GB" sz="1100" dirty="0" err="1">
                <a:latin typeface="Lloyds Bank Jack"/>
                <a:cs typeface="Lloyds Bank Jack"/>
              </a:rPr>
              <a:t>tem</a:t>
            </a:r>
            <a:r>
              <a:rPr lang="en-GB" sz="1100" dirty="0">
                <a:latin typeface="Lloyds Bank Jack"/>
                <a:cs typeface="Lloyds Bank Jack"/>
              </a:rPr>
              <a:t> </a:t>
            </a:r>
            <a:r>
              <a:rPr lang="en-GB" sz="1100" dirty="0" err="1">
                <a:latin typeface="Lloyds Bank Jack"/>
                <a:cs typeface="Lloyds Bank Jack"/>
              </a:rPr>
              <a:t>quaero</a:t>
            </a:r>
            <a:r>
              <a:rPr lang="en-GB" sz="1100" dirty="0">
                <a:latin typeface="Lloyds Bank Jack"/>
                <a:cs typeface="Lloyds Bank Jack"/>
              </a:rPr>
              <a:t> </a:t>
            </a:r>
            <a:r>
              <a:rPr lang="en-GB" sz="1100" dirty="0" err="1">
                <a:latin typeface="Lloyds Bank Jack"/>
                <a:cs typeface="Lloyds Bank Jack"/>
              </a:rPr>
              <a:t>consecea</a:t>
            </a:r>
            <a:r>
              <a:rPr lang="en-GB" sz="1100" dirty="0">
                <a:latin typeface="Lloyds Bank Jack"/>
                <a:cs typeface="Lloyds Bank Jack"/>
              </a:rPr>
              <a:t> </a:t>
            </a:r>
            <a:r>
              <a:rPr lang="en-GB" sz="1100" dirty="0" err="1">
                <a:latin typeface="Lloyds Bank Jack"/>
                <a:cs typeface="Lloyds Bank Jack"/>
              </a:rPr>
              <a:t>endi</a:t>
            </a:r>
            <a:r>
              <a:rPr lang="en-GB" sz="1100" dirty="0">
                <a:latin typeface="Lloyds Bank Jack"/>
                <a:cs typeface="Lloyds Bank Jack"/>
              </a:rPr>
              <a:t> sum </a:t>
            </a:r>
            <a:r>
              <a:rPr lang="en-GB" sz="1100" dirty="0" err="1">
                <a:latin typeface="Lloyds Bank Jack"/>
                <a:cs typeface="Lloyds Bank Jack"/>
              </a:rPr>
              <a:t>quoditatibus</a:t>
            </a:r>
            <a:r>
              <a:rPr lang="en-GB" sz="1100" dirty="0">
                <a:latin typeface="Lloyds Bank Jack"/>
                <a:cs typeface="Lloyds Bank Jack"/>
              </a:rPr>
              <a:t> </a:t>
            </a:r>
            <a:r>
              <a:rPr lang="en-GB" sz="1100" dirty="0" err="1">
                <a:latin typeface="Lloyds Bank Jack"/>
                <a:cs typeface="Lloyds Bank Jack"/>
              </a:rPr>
              <a:t>alitae</a:t>
            </a:r>
            <a:r>
              <a:rPr lang="en-GB" sz="1100" dirty="0">
                <a:latin typeface="Lloyds Bank Jack"/>
                <a:cs typeface="Lloyds Bank Jack"/>
              </a:rPr>
              <a:t> pro int </a:t>
            </a:r>
            <a:r>
              <a:rPr lang="en-GB" sz="1100" dirty="0" err="1">
                <a:latin typeface="Lloyds Bank Jack"/>
                <a:cs typeface="Lloyds Bank Jack"/>
              </a:rPr>
              <a:t>exped</a:t>
            </a:r>
            <a:r>
              <a:rPr lang="en-GB" sz="1100" dirty="0">
                <a:latin typeface="Lloyds Bank Jack"/>
                <a:cs typeface="Lloyds Bank Jack"/>
              </a:rPr>
              <a:t> </a:t>
            </a:r>
            <a:r>
              <a:rPr lang="en-GB" sz="1100" dirty="0" err="1">
                <a:latin typeface="Lloyds Bank Jack"/>
                <a:cs typeface="Lloyds Bank Jack"/>
              </a:rPr>
              <a:t>eic</a:t>
            </a:r>
            <a:r>
              <a:rPr lang="en-GB" sz="1100" dirty="0">
                <a:latin typeface="Lloyds Bank Jack"/>
                <a:cs typeface="Lloyds Bank Jack"/>
              </a:rPr>
              <a:t> </a:t>
            </a:r>
            <a:r>
              <a:rPr lang="en-GB" sz="1100" dirty="0" err="1">
                <a:latin typeface="Lloyds Bank Jack"/>
                <a:cs typeface="Lloyds Bank Jack"/>
              </a:rPr>
              <a:t>tem</a:t>
            </a:r>
            <a:r>
              <a:rPr lang="en-GB" sz="1100" dirty="0">
                <a:latin typeface="Lloyds Bank Jack"/>
                <a:cs typeface="Lloyds Bank Jack"/>
              </a:rPr>
              <a:t> </a:t>
            </a:r>
            <a:r>
              <a:rPr lang="en-GB" sz="1100" dirty="0" err="1">
                <a:latin typeface="Lloyds Bank Jack"/>
                <a:cs typeface="Lloyds Bank Jack"/>
              </a:rPr>
              <a:t>audi</a:t>
            </a:r>
            <a:r>
              <a:rPr lang="en-GB" sz="1100" dirty="0">
                <a:latin typeface="Lloyds Bank Jack"/>
                <a:cs typeface="Lloyds Bank Jack"/>
              </a:rPr>
              <a:t> </a:t>
            </a:r>
            <a:r>
              <a:rPr lang="en-GB" sz="1100" dirty="0" err="1">
                <a:latin typeface="Lloyds Bank Jack"/>
                <a:cs typeface="Lloyds Bank Jack"/>
              </a:rPr>
              <a:t>dolupta</a:t>
            </a:r>
            <a:r>
              <a:rPr lang="en-GB" sz="1100" dirty="0">
                <a:latin typeface="Lloyds Bank Jack"/>
                <a:cs typeface="Lloyds Bank Jack"/>
              </a:rPr>
              <a:t> </a:t>
            </a:r>
            <a:r>
              <a:rPr lang="en-GB" sz="1100" dirty="0" err="1">
                <a:latin typeface="Lloyds Bank Jack"/>
                <a:cs typeface="Lloyds Bank Jack"/>
              </a:rPr>
              <a:t>doloreseque</a:t>
            </a:r>
            <a:r>
              <a:rPr lang="en-GB" sz="1100" dirty="0">
                <a:latin typeface="Lloyds Bank Jack"/>
                <a:cs typeface="Lloyds Bank Jack"/>
              </a:rPr>
              <a:t> </a:t>
            </a:r>
            <a:r>
              <a:rPr lang="en-GB" sz="1100" dirty="0" err="1">
                <a:latin typeface="Lloyds Bank Jack"/>
                <a:cs typeface="Lloyds Bank Jack"/>
              </a:rPr>
              <a:t>voluptatio</a:t>
            </a:r>
            <a:r>
              <a:rPr lang="en-GB" sz="1100" dirty="0">
                <a:latin typeface="Lloyds Bank Jack"/>
                <a:cs typeface="Lloyds Bank Jack"/>
              </a:rPr>
              <a:t> con corpore </a:t>
            </a:r>
            <a:r>
              <a:rPr lang="en-GB" sz="1100" dirty="0" err="1">
                <a:latin typeface="Lloyds Bank Jack"/>
                <a:cs typeface="Lloyds Bank Jack"/>
              </a:rPr>
              <a:t>rcianditio</a:t>
            </a:r>
            <a:r>
              <a:rPr lang="en-GB" sz="1100" dirty="0">
                <a:latin typeface="Lloyds Bank Jack"/>
                <a:cs typeface="Lloyds Bank Jack"/>
              </a:rPr>
              <a:t> </a:t>
            </a:r>
            <a:r>
              <a:rPr lang="en-GB" sz="1100" dirty="0" err="1">
                <a:latin typeface="Lloyds Bank Jack"/>
                <a:cs typeface="Lloyds Bank Jack"/>
              </a:rPr>
              <a:t>omnimpe</a:t>
            </a:r>
            <a:r>
              <a:rPr lang="en-GB" sz="1100" dirty="0">
                <a:latin typeface="Lloyds Bank Jack"/>
                <a:cs typeface="Lloyds Bank Jack"/>
              </a:rPr>
              <a:t> </a:t>
            </a:r>
            <a:r>
              <a:rPr lang="en-GB" sz="1100" dirty="0" err="1">
                <a:latin typeface="Lloyds Bank Jack"/>
                <a:cs typeface="Lloyds Bank Jack"/>
              </a:rPr>
              <a:t>ribusanda</a:t>
            </a:r>
            <a:r>
              <a:rPr lang="en-GB" sz="1100" dirty="0">
                <a:latin typeface="Lloyds Bank Jack"/>
                <a:cs typeface="Lloyds Bank Jack"/>
              </a:rPr>
              <a:t> </a:t>
            </a:r>
            <a:r>
              <a:rPr lang="en-GB" sz="1100" dirty="0" err="1">
                <a:latin typeface="Lloyds Bank Jack"/>
                <a:cs typeface="Lloyds Bank Jack"/>
              </a:rPr>
              <a:t>aligeni</a:t>
            </a:r>
            <a:r>
              <a:rPr lang="en-GB" sz="1100" dirty="0">
                <a:latin typeface="Lloyds Bank Jack"/>
                <a:cs typeface="Lloyds Bank Jack"/>
              </a:rPr>
              <a:t> </a:t>
            </a:r>
            <a:r>
              <a:rPr lang="en-GB" sz="1100" dirty="0" err="1">
                <a:latin typeface="Lloyds Bank Jack"/>
                <a:cs typeface="Lloyds Bank Jack"/>
              </a:rPr>
              <a:t>ssiminiae</a:t>
            </a:r>
            <a:r>
              <a:rPr lang="en-GB" sz="1100" dirty="0">
                <a:latin typeface="Lloyds Bank Jack"/>
                <a:cs typeface="Lloyds Bank Jack"/>
              </a:rPr>
              <a:t> </a:t>
            </a:r>
            <a:r>
              <a:rPr lang="en-GB" sz="1100" dirty="0" err="1">
                <a:latin typeface="Lloyds Bank Jack"/>
                <a:cs typeface="Lloyds Bank Jack"/>
              </a:rPr>
              <a:t>possim</a:t>
            </a:r>
            <a:r>
              <a:rPr lang="en-GB" sz="1100" dirty="0">
                <a:latin typeface="Lloyds Bank Jack"/>
                <a:cs typeface="Lloyds Bank Jack"/>
              </a:rPr>
              <a:t> </a:t>
            </a:r>
            <a:r>
              <a:rPr lang="en-GB" sz="1100" dirty="0" err="1">
                <a:latin typeface="Lloyds Bank Jack"/>
                <a:cs typeface="Lloyds Bank Jack"/>
              </a:rPr>
              <a:t>verersp</a:t>
            </a:r>
            <a:r>
              <a:rPr lang="en-GB" sz="1100" dirty="0">
                <a:latin typeface="Lloyds Bank Jack"/>
                <a:cs typeface="Lloyds Bank Jack"/>
              </a:rPr>
              <a:t> </a:t>
            </a:r>
            <a:r>
              <a:rPr lang="en-GB" sz="1100" dirty="0" err="1">
                <a:latin typeface="Lloyds Bank Jack"/>
                <a:cs typeface="Lloyds Bank Jack"/>
              </a:rPr>
              <a:t>erupta</a:t>
            </a:r>
            <a:r>
              <a:rPr lang="en-GB" sz="1100" dirty="0">
                <a:latin typeface="Lloyds Bank Jack"/>
                <a:cs typeface="Lloyds Bank Jack"/>
              </a:rPr>
              <a:t> </a:t>
            </a:r>
            <a:r>
              <a:rPr lang="en-GB" sz="1100" dirty="0" err="1">
                <a:latin typeface="Lloyds Bank Jack"/>
                <a:cs typeface="Lloyds Bank Jack"/>
              </a:rPr>
              <a:t>dolorio</a:t>
            </a:r>
            <a:r>
              <a:rPr lang="en-GB" sz="1100" dirty="0">
                <a:latin typeface="Lloyds Bank Jack"/>
                <a:cs typeface="Lloyds Bank Jack"/>
              </a:rPr>
              <a:t> to </a:t>
            </a:r>
            <a:r>
              <a:rPr lang="en-GB" sz="1100" dirty="0" err="1">
                <a:latin typeface="Lloyds Bank Jack"/>
                <a:cs typeface="Lloyds Bank Jack"/>
              </a:rPr>
              <a:t>etur</a:t>
            </a:r>
            <a:r>
              <a:rPr lang="en-GB" sz="1100" dirty="0">
                <a:latin typeface="Lloyds Bank Jack"/>
                <a:cs typeface="Lloyds Bank Jack"/>
              </a:rPr>
              <a:t> </a:t>
            </a:r>
            <a:r>
              <a:rPr lang="en-GB" sz="1100" dirty="0" err="1">
                <a:latin typeface="Lloyds Bank Jack"/>
                <a:cs typeface="Lloyds Bank Jack"/>
              </a:rPr>
              <a:t>maximpos</a:t>
            </a:r>
            <a:r>
              <a:rPr lang="en-GB" sz="1100" dirty="0">
                <a:latin typeface="Lloyds Bank Jack"/>
                <a:cs typeface="Lloyds Bank Jack"/>
              </a:rPr>
              <a:t> et </a:t>
            </a:r>
            <a:r>
              <a:rPr lang="en-GB" sz="1100" dirty="0" err="1">
                <a:latin typeface="Lloyds Bank Jack"/>
                <a:cs typeface="Lloyds Bank Jack"/>
              </a:rPr>
              <a:t>aut</a:t>
            </a:r>
            <a:r>
              <a:rPr lang="en-GB" sz="1100" dirty="0">
                <a:latin typeface="Lloyds Bank Jack"/>
                <a:cs typeface="Lloyds Bank Jack"/>
              </a:rPr>
              <a:t> </a:t>
            </a:r>
            <a:r>
              <a:rPr lang="en-GB" sz="1100" dirty="0" err="1">
                <a:latin typeface="Lloyds Bank Jack"/>
                <a:cs typeface="Lloyds Bank Jack"/>
              </a:rPr>
              <a:t>voluptati</a:t>
            </a:r>
            <a:r>
              <a:rPr lang="en-GB" sz="1100" dirty="0">
                <a:latin typeface="Lloyds Bank Jack"/>
                <a:cs typeface="Lloyds Bank Jack"/>
              </a:rPr>
              <a:t> </a:t>
            </a:r>
            <a:r>
              <a:rPr lang="en-GB" sz="1100" dirty="0" err="1">
                <a:latin typeface="Lloyds Bank Jack"/>
                <a:cs typeface="Lloyds Bank Jack"/>
              </a:rPr>
              <a:t>ipsanis</a:t>
            </a:r>
            <a:r>
              <a:rPr lang="en-GB" sz="1100" dirty="0">
                <a:latin typeface="Lloyds Bank Jack"/>
                <a:cs typeface="Lloyds Bank Jack"/>
              </a:rPr>
              <a:t>. </a:t>
            </a:r>
          </a:p>
          <a:p>
            <a:endParaRPr lang="en-GB" sz="1100" b="0" dirty="0"/>
          </a:p>
        </p:txBody>
      </p:sp>
      <p:sp>
        <p:nvSpPr>
          <p:cNvPr id="12" name="Subtitle 11">
            <a:extLst>
              <a:ext uri="{FF2B5EF4-FFF2-40B4-BE49-F238E27FC236}">
                <a16:creationId xmlns:a16="http://schemas.microsoft.com/office/drawing/2014/main" id="{51729BBD-4B5B-6BCC-E523-A3F5DAB841B0}"/>
              </a:ext>
            </a:extLst>
          </p:cNvPr>
          <p:cNvSpPr>
            <a:spLocks noGrp="1"/>
          </p:cNvSpPr>
          <p:nvPr>
            <p:ph type="subTitle" idx="11"/>
          </p:nvPr>
        </p:nvSpPr>
        <p:spPr>
          <a:xfrm>
            <a:off x="344494" y="1458968"/>
            <a:ext cx="9216000" cy="172800"/>
          </a:xfrm>
        </p:spPr>
        <p:txBody>
          <a:bodyPr/>
          <a:lstStyle/>
          <a:p>
            <a:r>
              <a:rPr lang="en-IN"/>
              <a:t>Key Industry Parameters</a:t>
            </a:r>
            <a:endParaRPr lang="en-GB"/>
          </a:p>
        </p:txBody>
      </p:sp>
      <p:sp>
        <p:nvSpPr>
          <p:cNvPr id="2" name="Rectangle 1">
            <a:extLst>
              <a:ext uri="{FF2B5EF4-FFF2-40B4-BE49-F238E27FC236}">
                <a16:creationId xmlns:a16="http://schemas.microsoft.com/office/drawing/2014/main" id="{F582BC7B-ACB0-15EB-41C8-7B4666B9FF97}"/>
              </a:ext>
            </a:extLst>
          </p:cNvPr>
          <p:cNvSpPr/>
          <p:nvPr/>
        </p:nvSpPr>
        <p:spPr bwMode="gray">
          <a:xfrm>
            <a:off x="415408" y="1858300"/>
            <a:ext cx="2700000"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Revenue</a:t>
            </a:r>
          </a:p>
          <a:p>
            <a:pPr algn="ctr">
              <a:spcAft>
                <a:spcPct val="0"/>
              </a:spcAft>
            </a:pPr>
            <a:r>
              <a:rPr lang="en-IN" sz="1400" dirty="0">
                <a:solidFill>
                  <a:schemeClr val="bg1"/>
                </a:solidFill>
                <a:latin typeface="+mn-lt"/>
              </a:rPr>
              <a:t>XXXXX</a:t>
            </a:r>
            <a:endParaRPr lang="en-GB" sz="1400" dirty="0">
              <a:solidFill>
                <a:schemeClr val="bg1"/>
              </a:solidFill>
              <a:latin typeface="+mn-lt"/>
            </a:endParaRPr>
          </a:p>
          <a:p>
            <a:pPr algn="ctr">
              <a:spcAft>
                <a:spcPct val="0"/>
              </a:spcAft>
            </a:pPr>
            <a:r>
              <a:rPr lang="en-GB" sz="1000" dirty="0">
                <a:solidFill>
                  <a:schemeClr val="bg1"/>
                </a:solidFill>
                <a:latin typeface="+mn-lt"/>
              </a:rPr>
              <a:t>YY-YY CAGR – XX%</a:t>
            </a:r>
            <a:endParaRPr lang="en-IN" sz="1400" dirty="0">
              <a:solidFill>
                <a:schemeClr val="bg1"/>
              </a:solidFill>
              <a:latin typeface="+mn-lt"/>
            </a:endParaRPr>
          </a:p>
        </p:txBody>
      </p:sp>
      <p:sp>
        <p:nvSpPr>
          <p:cNvPr id="5" name="Rectangle 4">
            <a:extLst>
              <a:ext uri="{FF2B5EF4-FFF2-40B4-BE49-F238E27FC236}">
                <a16:creationId xmlns:a16="http://schemas.microsoft.com/office/drawing/2014/main" id="{1BEACCB8-9BF9-BC03-FF76-71300C518DBF}"/>
              </a:ext>
            </a:extLst>
          </p:cNvPr>
          <p:cNvSpPr/>
          <p:nvPr/>
        </p:nvSpPr>
        <p:spPr bwMode="gray">
          <a:xfrm>
            <a:off x="3508421" y="1858300"/>
            <a:ext cx="2700000"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Profit</a:t>
            </a:r>
          </a:p>
          <a:p>
            <a:pPr algn="ctr">
              <a:spcAft>
                <a:spcPct val="0"/>
              </a:spcAft>
            </a:pPr>
            <a:r>
              <a:rPr lang="en-IN" sz="1400" dirty="0">
                <a:solidFill>
                  <a:schemeClr val="bg1"/>
                </a:solidFill>
                <a:latin typeface="+mn-lt"/>
              </a:rPr>
              <a:t>XXXXX</a:t>
            </a:r>
          </a:p>
          <a:p>
            <a:pPr algn="ctr">
              <a:spcAft>
                <a:spcPct val="0"/>
              </a:spcAft>
            </a:pPr>
            <a:r>
              <a:rPr lang="en-GB" sz="1050" dirty="0">
                <a:solidFill>
                  <a:schemeClr val="bg1"/>
                </a:solidFill>
                <a:latin typeface="+mn-lt"/>
              </a:rPr>
              <a:t>YY-YY CAGR – XX%</a:t>
            </a:r>
            <a:endParaRPr lang="en-GB" sz="1400" dirty="0">
              <a:solidFill>
                <a:schemeClr val="bg1"/>
              </a:solidFill>
              <a:latin typeface="+mn-lt"/>
            </a:endParaRPr>
          </a:p>
        </p:txBody>
      </p:sp>
      <p:sp>
        <p:nvSpPr>
          <p:cNvPr id="6" name="Rectangle 5">
            <a:extLst>
              <a:ext uri="{FF2B5EF4-FFF2-40B4-BE49-F238E27FC236}">
                <a16:creationId xmlns:a16="http://schemas.microsoft.com/office/drawing/2014/main" id="{CCF9EBCD-810B-780A-9F11-0B94D6C03421}"/>
              </a:ext>
            </a:extLst>
          </p:cNvPr>
          <p:cNvSpPr/>
          <p:nvPr/>
        </p:nvSpPr>
        <p:spPr bwMode="gray">
          <a:xfrm>
            <a:off x="6730408" y="1858300"/>
            <a:ext cx="2700000"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Profit Margins</a:t>
            </a:r>
          </a:p>
          <a:p>
            <a:pPr algn="ctr">
              <a:spcAft>
                <a:spcPct val="0"/>
              </a:spcAft>
            </a:pPr>
            <a:r>
              <a:rPr lang="en-IN" sz="1400" dirty="0">
                <a:solidFill>
                  <a:schemeClr val="bg1"/>
                </a:solidFill>
                <a:latin typeface="+mn-lt"/>
              </a:rPr>
              <a:t>XXXXX</a:t>
            </a:r>
          </a:p>
          <a:p>
            <a:pPr algn="ctr">
              <a:spcAft>
                <a:spcPct val="0"/>
              </a:spcAft>
            </a:pPr>
            <a:r>
              <a:rPr lang="en-GB" sz="1000" dirty="0">
                <a:solidFill>
                  <a:schemeClr val="bg1"/>
                </a:solidFill>
                <a:latin typeface="+mn-lt"/>
              </a:rPr>
              <a:t>YY-YY CAGR – XX%</a:t>
            </a:r>
            <a:endParaRPr lang="en-GB" sz="1400" dirty="0">
              <a:solidFill>
                <a:schemeClr val="bg1"/>
              </a:solidFill>
              <a:latin typeface="+mn-lt"/>
            </a:endParaRPr>
          </a:p>
        </p:txBody>
      </p:sp>
      <p:sp>
        <p:nvSpPr>
          <p:cNvPr id="13" name="Subtitle 11">
            <a:extLst>
              <a:ext uri="{FF2B5EF4-FFF2-40B4-BE49-F238E27FC236}">
                <a16:creationId xmlns:a16="http://schemas.microsoft.com/office/drawing/2014/main" id="{E6E807FB-FED2-4A07-E5F0-826BEF24EC92}"/>
              </a:ext>
            </a:extLst>
          </p:cNvPr>
          <p:cNvSpPr txBox="1">
            <a:spLocks/>
          </p:cNvSpPr>
          <p:nvPr/>
        </p:nvSpPr>
        <p:spPr bwMode="auto">
          <a:xfrm>
            <a:off x="299594" y="2871413"/>
            <a:ext cx="9216000" cy="17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lnSpc>
                <a:spcPct val="100000"/>
              </a:lnSpc>
              <a:spcBef>
                <a:spcPts val="600"/>
              </a:spcBef>
              <a:spcAft>
                <a:spcPts val="0"/>
              </a:spcAft>
              <a:buNone/>
              <a:defRPr sz="1200" b="1" baseline="0">
                <a:solidFill>
                  <a:schemeClr val="tx2"/>
                </a:solidFill>
                <a:latin typeface="+mj-lt"/>
                <a:ea typeface="+mn-ea"/>
                <a:cs typeface="+mn-cs"/>
              </a:defRPr>
            </a:lvl1pPr>
            <a:lvl2pPr marL="457171" indent="0" algn="ctr" rtl="0" eaLnBrk="1" fontAlgn="base" hangingPunct="1">
              <a:lnSpc>
                <a:spcPct val="100000"/>
              </a:lnSpc>
              <a:spcBef>
                <a:spcPts val="600"/>
              </a:spcBef>
              <a:spcAft>
                <a:spcPts val="0"/>
              </a:spcAft>
              <a:buClr>
                <a:schemeClr val="tx2"/>
              </a:buClr>
              <a:buFontTx/>
              <a:buNone/>
              <a:defRPr sz="1000">
                <a:solidFill>
                  <a:srgbClr val="000000"/>
                </a:solidFill>
                <a:latin typeface="+mn-lt"/>
                <a:cs typeface="+mn-cs"/>
              </a:defRPr>
            </a:lvl2pPr>
            <a:lvl3pPr marL="914342" indent="0" algn="ctr" rtl="0" eaLnBrk="1" fontAlgn="base" hangingPunct="1">
              <a:lnSpc>
                <a:spcPct val="100000"/>
              </a:lnSpc>
              <a:spcBef>
                <a:spcPts val="600"/>
              </a:spcBef>
              <a:spcAft>
                <a:spcPts val="0"/>
              </a:spcAft>
              <a:buClr>
                <a:schemeClr val="tx2"/>
              </a:buClr>
              <a:buSzPct val="100000"/>
              <a:buFont typeface="Arial" panose="020B0604020202020204" pitchFamily="34" charset="0"/>
              <a:buNone/>
              <a:defRPr sz="1000">
                <a:solidFill>
                  <a:srgbClr val="000000"/>
                </a:solidFill>
                <a:latin typeface="+mn-lt"/>
                <a:cs typeface="+mn-cs"/>
              </a:defRPr>
            </a:lvl3pPr>
            <a:lvl4pPr marL="1371513" indent="0" algn="ctr" rtl="0" eaLnBrk="1" fontAlgn="base" hangingPunct="1">
              <a:lnSpc>
                <a:spcPct val="100000"/>
              </a:lnSpc>
              <a:spcBef>
                <a:spcPts val="600"/>
              </a:spcBef>
              <a:spcAft>
                <a:spcPts val="0"/>
              </a:spcAft>
              <a:buClr>
                <a:srgbClr val="777777"/>
              </a:buClr>
              <a:buSzPct val="70000"/>
              <a:buFont typeface="Arial" panose="020B0604020202020204" pitchFamily="34" charset="0"/>
              <a:buNone/>
              <a:defRPr sz="1000">
                <a:solidFill>
                  <a:srgbClr val="000000"/>
                </a:solidFill>
                <a:latin typeface="+mn-lt"/>
                <a:cs typeface="+mn-cs"/>
              </a:defRPr>
            </a:lvl4pPr>
            <a:lvl5pPr marL="1828684" indent="0" algn="ctr" rtl="0" eaLnBrk="1" fontAlgn="base" hangingPunct="1">
              <a:lnSpc>
                <a:spcPct val="100000"/>
              </a:lnSpc>
              <a:spcBef>
                <a:spcPts val="600"/>
              </a:spcBef>
              <a:spcAft>
                <a:spcPts val="0"/>
              </a:spcAft>
              <a:buClr>
                <a:srgbClr val="777777"/>
              </a:buClr>
              <a:buSzPct val="100000"/>
              <a:buFont typeface="Arial" panose="020B0604020202020204" pitchFamily="34" charset="0"/>
              <a:buNone/>
              <a:defRPr sz="1000">
                <a:solidFill>
                  <a:srgbClr val="000000"/>
                </a:solidFill>
                <a:latin typeface="+mn-lt"/>
                <a:cs typeface="+mn-cs"/>
              </a:defRPr>
            </a:lvl5pPr>
            <a:lvl6pPr marL="2285855" indent="0" algn="ctr" rtl="0" eaLnBrk="1" fontAlgn="base" hangingPunct="1">
              <a:lnSpc>
                <a:spcPct val="100000"/>
              </a:lnSpc>
              <a:spcBef>
                <a:spcPts val="600"/>
              </a:spcBef>
              <a:spcAft>
                <a:spcPts val="0"/>
              </a:spcAft>
              <a:buClr>
                <a:schemeClr val="tx2"/>
              </a:buClr>
              <a:buSzPct val="100000"/>
              <a:buFont typeface="+mj-lt"/>
              <a:buNone/>
              <a:defRPr sz="1000">
                <a:solidFill>
                  <a:srgbClr val="000000"/>
                </a:solidFill>
                <a:latin typeface="+mn-lt"/>
                <a:cs typeface="+mn-cs"/>
              </a:defRPr>
            </a:lvl6pPr>
            <a:lvl7pPr marL="2743026" indent="0" algn="ctr" rtl="0" eaLnBrk="1" fontAlgn="base" hangingPunct="1">
              <a:lnSpc>
                <a:spcPct val="100000"/>
              </a:lnSpc>
              <a:spcBef>
                <a:spcPts val="600"/>
              </a:spcBef>
              <a:spcAft>
                <a:spcPts val="0"/>
              </a:spcAft>
              <a:buClr>
                <a:schemeClr val="tx2"/>
              </a:buClr>
              <a:buSzPct val="100000"/>
              <a:buFont typeface="+mj-lt"/>
              <a:buNone/>
              <a:defRPr sz="1000" baseline="0">
                <a:solidFill>
                  <a:srgbClr val="000000"/>
                </a:solidFill>
                <a:latin typeface="+mn-lt"/>
                <a:cs typeface="+mn-cs"/>
              </a:defRPr>
            </a:lvl7pPr>
            <a:lvl8pPr marL="3200198" indent="0" algn="ctr" rtl="0" eaLnBrk="1" fontAlgn="base" hangingPunct="1">
              <a:lnSpc>
                <a:spcPct val="100000"/>
              </a:lnSpc>
              <a:spcBef>
                <a:spcPts val="600"/>
              </a:spcBef>
              <a:spcAft>
                <a:spcPts val="0"/>
              </a:spcAft>
              <a:buClr>
                <a:schemeClr val="tx2"/>
              </a:buClr>
              <a:buSzPct val="100000"/>
              <a:buFont typeface="+mj-lt"/>
              <a:buNone/>
              <a:defRPr sz="1000">
                <a:solidFill>
                  <a:srgbClr val="000000"/>
                </a:solidFill>
                <a:latin typeface="+mn-lt"/>
                <a:cs typeface="+mn-cs"/>
              </a:defRPr>
            </a:lvl8pPr>
            <a:lvl9pPr marL="3657369" indent="0" algn="ctr" rtl="0" eaLnBrk="1" fontAlgn="base" hangingPunct="1">
              <a:lnSpc>
                <a:spcPct val="100000"/>
              </a:lnSpc>
              <a:spcBef>
                <a:spcPts val="600"/>
              </a:spcBef>
              <a:spcAft>
                <a:spcPts val="0"/>
              </a:spcAft>
              <a:buClr>
                <a:schemeClr val="tx2"/>
              </a:buClr>
              <a:buSzPct val="100000"/>
              <a:buFont typeface="Arial" panose="020B0604020202020204" pitchFamily="34" charset="0"/>
              <a:buNone/>
              <a:defRPr sz="1000">
                <a:solidFill>
                  <a:srgbClr val="000000"/>
                </a:solidFill>
                <a:latin typeface="+mn-lt"/>
                <a:cs typeface="+mn-cs"/>
              </a:defRPr>
            </a:lvl9pPr>
          </a:lstStyle>
          <a:p>
            <a:r>
              <a:rPr lang="en-IN" kern="0"/>
              <a:t>Industry Outlook</a:t>
            </a:r>
            <a:endParaRPr lang="en-GB" kern="0"/>
          </a:p>
        </p:txBody>
      </p:sp>
      <p:sp>
        <p:nvSpPr>
          <p:cNvPr id="8" name="Rectangle 7">
            <a:extLst>
              <a:ext uri="{FF2B5EF4-FFF2-40B4-BE49-F238E27FC236}">
                <a16:creationId xmlns:a16="http://schemas.microsoft.com/office/drawing/2014/main" id="{9741CACA-DA87-7225-44BC-11E06821C02E}"/>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extLst>
      <p:ext uri="{BB962C8B-B14F-4D97-AF65-F5344CB8AC3E}">
        <p14:creationId xmlns:p14="http://schemas.microsoft.com/office/powerpoint/2010/main" val="3883316040"/>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0C2BB-0F90-7AA5-6ABA-49A176EE4F4E}"/>
              </a:ext>
            </a:extLst>
          </p:cNvPr>
          <p:cNvSpPr>
            <a:spLocks noGrp="1"/>
          </p:cNvSpPr>
          <p:nvPr>
            <p:ph type="title"/>
          </p:nvPr>
        </p:nvSpPr>
        <p:spPr/>
        <p:txBody>
          <a:bodyPr/>
          <a:lstStyle/>
          <a:p>
            <a:r>
              <a:rPr lang="en-GB" dirty="0"/>
              <a:t>Industry Drivers</a:t>
            </a:r>
          </a:p>
        </p:txBody>
      </p:sp>
      <p:sp>
        <p:nvSpPr>
          <p:cNvPr id="34" name="Content Placeholder 33">
            <a:extLst>
              <a:ext uri="{FF2B5EF4-FFF2-40B4-BE49-F238E27FC236}">
                <a16:creationId xmlns:a16="http://schemas.microsoft.com/office/drawing/2014/main" id="{8A30D726-B798-9228-9506-F3D4F71AFB56}"/>
              </a:ext>
            </a:extLst>
          </p:cNvPr>
          <p:cNvSpPr>
            <a:spLocks noGrp="1"/>
          </p:cNvSpPr>
          <p:nvPr>
            <p:ph sz="quarter" idx="54"/>
          </p:nvPr>
        </p:nvSpPr>
        <p:spPr/>
        <p:txBody>
          <a:bodyPr/>
          <a:lstStyle/>
          <a:p>
            <a:endParaRPr lang="en-GB"/>
          </a:p>
        </p:txBody>
      </p:sp>
      <p:sp>
        <p:nvSpPr>
          <p:cNvPr id="4" name="Content Placeholder 3">
            <a:extLst>
              <a:ext uri="{FF2B5EF4-FFF2-40B4-BE49-F238E27FC236}">
                <a16:creationId xmlns:a16="http://schemas.microsoft.com/office/drawing/2014/main" id="{C5F679AC-81E8-2A4D-C05D-E2493F61C474}"/>
              </a:ext>
            </a:extLst>
          </p:cNvPr>
          <p:cNvSpPr>
            <a:spLocks noGrp="1"/>
          </p:cNvSpPr>
          <p:nvPr>
            <p:ph sz="quarter" idx="32"/>
          </p:nvPr>
        </p:nvSpPr>
        <p:spPr/>
        <p:txBody>
          <a:bodyPr/>
          <a:lstStyle/>
          <a:p>
            <a:endParaRPr lang="en-GB"/>
          </a:p>
        </p:txBody>
      </p:sp>
      <p:sp>
        <p:nvSpPr>
          <p:cNvPr id="6" name="Content Placeholder 5">
            <a:extLst>
              <a:ext uri="{FF2B5EF4-FFF2-40B4-BE49-F238E27FC236}">
                <a16:creationId xmlns:a16="http://schemas.microsoft.com/office/drawing/2014/main" id="{6FE5B7C1-8984-68B4-F260-F5206987C642}"/>
              </a:ext>
            </a:extLst>
          </p:cNvPr>
          <p:cNvSpPr>
            <a:spLocks noGrp="1"/>
          </p:cNvSpPr>
          <p:nvPr>
            <p:ph sz="quarter" idx="33"/>
          </p:nvPr>
        </p:nvSpPr>
        <p:spPr/>
        <p:txBody>
          <a:bodyPr/>
          <a:lstStyle/>
          <a:p>
            <a:endParaRPr lang="en-GB"/>
          </a:p>
        </p:txBody>
      </p:sp>
      <p:sp>
        <p:nvSpPr>
          <p:cNvPr id="11" name="Content Placeholder 10">
            <a:extLst>
              <a:ext uri="{FF2B5EF4-FFF2-40B4-BE49-F238E27FC236}">
                <a16:creationId xmlns:a16="http://schemas.microsoft.com/office/drawing/2014/main" id="{69D086B1-6CD3-FC72-BCB2-7CEFB7FFAE1D}"/>
              </a:ext>
            </a:extLst>
          </p:cNvPr>
          <p:cNvSpPr>
            <a:spLocks noGrp="1"/>
          </p:cNvSpPr>
          <p:nvPr>
            <p:ph sz="quarter" idx="34"/>
          </p:nvPr>
        </p:nvSpPr>
        <p:spPr/>
        <p:txBody>
          <a:bodyPr/>
          <a:lstStyle/>
          <a:p>
            <a:endParaRPr lang="en-GB"/>
          </a:p>
        </p:txBody>
      </p:sp>
      <p:sp>
        <p:nvSpPr>
          <p:cNvPr id="12" name="Content Placeholder 11">
            <a:extLst>
              <a:ext uri="{FF2B5EF4-FFF2-40B4-BE49-F238E27FC236}">
                <a16:creationId xmlns:a16="http://schemas.microsoft.com/office/drawing/2014/main" id="{8398C1B0-83A9-7A83-37DD-9BDC70A0373D}"/>
              </a:ext>
            </a:extLst>
          </p:cNvPr>
          <p:cNvSpPr>
            <a:spLocks noGrp="1"/>
          </p:cNvSpPr>
          <p:nvPr>
            <p:ph sz="quarter" idx="35"/>
          </p:nvPr>
        </p:nvSpPr>
        <p:spPr/>
        <p:txBody>
          <a:bodyPr/>
          <a:lstStyle/>
          <a:p>
            <a:endParaRPr lang="en-GB"/>
          </a:p>
        </p:txBody>
      </p:sp>
      <p:sp>
        <p:nvSpPr>
          <p:cNvPr id="13" name="Content Placeholder 12">
            <a:extLst>
              <a:ext uri="{FF2B5EF4-FFF2-40B4-BE49-F238E27FC236}">
                <a16:creationId xmlns:a16="http://schemas.microsoft.com/office/drawing/2014/main" id="{5E2E616A-FB51-4F74-13EF-90D41163F6BC}"/>
              </a:ext>
            </a:extLst>
          </p:cNvPr>
          <p:cNvSpPr>
            <a:spLocks noGrp="1"/>
          </p:cNvSpPr>
          <p:nvPr>
            <p:ph sz="quarter" idx="36"/>
          </p:nvPr>
        </p:nvSpPr>
        <p:spPr/>
        <p:txBody>
          <a:bodyPr/>
          <a:lstStyle/>
          <a:p>
            <a:endParaRPr lang="en-GB"/>
          </a:p>
        </p:txBody>
      </p:sp>
      <p:sp>
        <p:nvSpPr>
          <p:cNvPr id="14" name="Content Placeholder 13">
            <a:extLst>
              <a:ext uri="{FF2B5EF4-FFF2-40B4-BE49-F238E27FC236}">
                <a16:creationId xmlns:a16="http://schemas.microsoft.com/office/drawing/2014/main" id="{DCB870C9-5FCF-8E93-38EE-696014C315CB}"/>
              </a:ext>
            </a:extLst>
          </p:cNvPr>
          <p:cNvSpPr>
            <a:spLocks noGrp="1"/>
          </p:cNvSpPr>
          <p:nvPr>
            <p:ph sz="quarter" idx="37"/>
          </p:nvPr>
        </p:nvSpPr>
        <p:spPr/>
        <p:txBody>
          <a:bodyPr/>
          <a:lstStyle/>
          <a:p>
            <a:endParaRPr lang="en-GB"/>
          </a:p>
        </p:txBody>
      </p:sp>
      <p:sp>
        <p:nvSpPr>
          <p:cNvPr id="15" name="Content Placeholder 14">
            <a:extLst>
              <a:ext uri="{FF2B5EF4-FFF2-40B4-BE49-F238E27FC236}">
                <a16:creationId xmlns:a16="http://schemas.microsoft.com/office/drawing/2014/main" id="{07051AB0-0746-903A-66F5-ADF571AA6535}"/>
              </a:ext>
            </a:extLst>
          </p:cNvPr>
          <p:cNvSpPr>
            <a:spLocks noGrp="1"/>
          </p:cNvSpPr>
          <p:nvPr>
            <p:ph sz="quarter" idx="38"/>
          </p:nvPr>
        </p:nvSpPr>
        <p:spPr/>
        <p:txBody>
          <a:bodyPr/>
          <a:lstStyle/>
          <a:p>
            <a:endParaRPr lang="en-GB"/>
          </a:p>
        </p:txBody>
      </p:sp>
      <p:sp>
        <p:nvSpPr>
          <p:cNvPr id="16" name="Content Placeholder 15">
            <a:extLst>
              <a:ext uri="{FF2B5EF4-FFF2-40B4-BE49-F238E27FC236}">
                <a16:creationId xmlns:a16="http://schemas.microsoft.com/office/drawing/2014/main" id="{7CBA2A5C-2A89-1DF9-F447-16C35DEA9122}"/>
              </a:ext>
            </a:extLst>
          </p:cNvPr>
          <p:cNvSpPr>
            <a:spLocks noGrp="1"/>
          </p:cNvSpPr>
          <p:nvPr>
            <p:ph sz="quarter" idx="39"/>
          </p:nvPr>
        </p:nvSpPr>
        <p:spPr/>
        <p:txBody>
          <a:bodyPr/>
          <a:lstStyle/>
          <a:p>
            <a:endParaRPr lang="en-GB"/>
          </a:p>
        </p:txBody>
      </p:sp>
      <p:sp>
        <p:nvSpPr>
          <p:cNvPr id="17" name="Content Placeholder 16">
            <a:extLst>
              <a:ext uri="{FF2B5EF4-FFF2-40B4-BE49-F238E27FC236}">
                <a16:creationId xmlns:a16="http://schemas.microsoft.com/office/drawing/2014/main" id="{6F6A15CB-34CB-07A9-8AC7-8440E13F0A10}"/>
              </a:ext>
            </a:extLst>
          </p:cNvPr>
          <p:cNvSpPr>
            <a:spLocks noGrp="1"/>
          </p:cNvSpPr>
          <p:nvPr>
            <p:ph sz="quarter" idx="40"/>
          </p:nvPr>
        </p:nvSpPr>
        <p:spPr/>
        <p:txBody>
          <a:bodyPr/>
          <a:lstStyle/>
          <a:p>
            <a:endParaRPr lang="en-GB"/>
          </a:p>
        </p:txBody>
      </p:sp>
      <p:sp>
        <p:nvSpPr>
          <p:cNvPr id="18" name="Content Placeholder 17">
            <a:extLst>
              <a:ext uri="{FF2B5EF4-FFF2-40B4-BE49-F238E27FC236}">
                <a16:creationId xmlns:a16="http://schemas.microsoft.com/office/drawing/2014/main" id="{2685834E-27D4-B574-04C1-71EB33AF50CB}"/>
              </a:ext>
            </a:extLst>
          </p:cNvPr>
          <p:cNvSpPr>
            <a:spLocks noGrp="1"/>
          </p:cNvSpPr>
          <p:nvPr>
            <p:ph sz="quarter" idx="41"/>
          </p:nvPr>
        </p:nvSpPr>
        <p:spPr/>
        <p:txBody>
          <a:bodyPr/>
          <a:lstStyle/>
          <a:p>
            <a:endParaRPr lang="en-GB"/>
          </a:p>
        </p:txBody>
      </p:sp>
      <p:sp>
        <p:nvSpPr>
          <p:cNvPr id="19" name="Content Placeholder 18">
            <a:extLst>
              <a:ext uri="{FF2B5EF4-FFF2-40B4-BE49-F238E27FC236}">
                <a16:creationId xmlns:a16="http://schemas.microsoft.com/office/drawing/2014/main" id="{F77B9902-FE07-9BA8-C632-B07876634DAF}"/>
              </a:ext>
            </a:extLst>
          </p:cNvPr>
          <p:cNvSpPr>
            <a:spLocks noGrp="1"/>
          </p:cNvSpPr>
          <p:nvPr>
            <p:ph sz="quarter" idx="42"/>
          </p:nvPr>
        </p:nvSpPr>
        <p:spPr/>
        <p:txBody>
          <a:bodyPr/>
          <a:lstStyle/>
          <a:p>
            <a:endParaRPr lang="en-GB"/>
          </a:p>
        </p:txBody>
      </p:sp>
      <p:sp>
        <p:nvSpPr>
          <p:cNvPr id="21" name="Content Placeholder 20">
            <a:extLst>
              <a:ext uri="{FF2B5EF4-FFF2-40B4-BE49-F238E27FC236}">
                <a16:creationId xmlns:a16="http://schemas.microsoft.com/office/drawing/2014/main" id="{1BBC51C5-EBA7-0DBE-C6BB-8325ECF001FD}"/>
              </a:ext>
            </a:extLst>
          </p:cNvPr>
          <p:cNvSpPr>
            <a:spLocks noGrp="1"/>
          </p:cNvSpPr>
          <p:nvPr>
            <p:ph sz="quarter" idx="43"/>
          </p:nvPr>
        </p:nvSpPr>
        <p:spPr/>
        <p:txBody>
          <a:bodyPr/>
          <a:lstStyle/>
          <a:p>
            <a:endParaRPr lang="en-GB"/>
          </a:p>
        </p:txBody>
      </p:sp>
      <p:sp>
        <p:nvSpPr>
          <p:cNvPr id="23" name="Content Placeholder 22">
            <a:extLst>
              <a:ext uri="{FF2B5EF4-FFF2-40B4-BE49-F238E27FC236}">
                <a16:creationId xmlns:a16="http://schemas.microsoft.com/office/drawing/2014/main" id="{9BAF9A34-BF6E-5711-53F4-BD29DD1E7546}"/>
              </a:ext>
            </a:extLst>
          </p:cNvPr>
          <p:cNvSpPr>
            <a:spLocks noGrp="1"/>
          </p:cNvSpPr>
          <p:nvPr>
            <p:ph sz="quarter" idx="44"/>
          </p:nvPr>
        </p:nvSpPr>
        <p:spPr/>
        <p:txBody>
          <a:bodyPr/>
          <a:lstStyle/>
          <a:p>
            <a:endParaRPr lang="en-GB"/>
          </a:p>
        </p:txBody>
      </p:sp>
      <p:sp>
        <p:nvSpPr>
          <p:cNvPr id="25" name="Content Placeholder 24">
            <a:extLst>
              <a:ext uri="{FF2B5EF4-FFF2-40B4-BE49-F238E27FC236}">
                <a16:creationId xmlns:a16="http://schemas.microsoft.com/office/drawing/2014/main" id="{A41108B6-6CA3-6CB7-DAC7-FFB3851D3054}"/>
              </a:ext>
            </a:extLst>
          </p:cNvPr>
          <p:cNvSpPr>
            <a:spLocks noGrp="1"/>
          </p:cNvSpPr>
          <p:nvPr>
            <p:ph sz="quarter" idx="45"/>
          </p:nvPr>
        </p:nvSpPr>
        <p:spPr/>
        <p:txBody>
          <a:bodyPr/>
          <a:lstStyle/>
          <a:p>
            <a:endParaRPr lang="en-GB"/>
          </a:p>
        </p:txBody>
      </p:sp>
      <p:sp>
        <p:nvSpPr>
          <p:cNvPr id="27" name="Content Placeholder 26">
            <a:extLst>
              <a:ext uri="{FF2B5EF4-FFF2-40B4-BE49-F238E27FC236}">
                <a16:creationId xmlns:a16="http://schemas.microsoft.com/office/drawing/2014/main" id="{7B691564-DB94-6ACF-639D-F5340E5274D4}"/>
              </a:ext>
            </a:extLst>
          </p:cNvPr>
          <p:cNvSpPr>
            <a:spLocks noGrp="1"/>
          </p:cNvSpPr>
          <p:nvPr>
            <p:ph sz="quarter" idx="46"/>
          </p:nvPr>
        </p:nvSpPr>
        <p:spPr/>
        <p:txBody>
          <a:bodyPr/>
          <a:lstStyle/>
          <a:p>
            <a:endParaRPr lang="en-GB"/>
          </a:p>
        </p:txBody>
      </p:sp>
      <p:sp>
        <p:nvSpPr>
          <p:cNvPr id="30" name="Content Placeholder 29">
            <a:extLst>
              <a:ext uri="{FF2B5EF4-FFF2-40B4-BE49-F238E27FC236}">
                <a16:creationId xmlns:a16="http://schemas.microsoft.com/office/drawing/2014/main" id="{D3904C74-8A5C-D2CA-86CA-8FFAA4F6B8C4}"/>
              </a:ext>
            </a:extLst>
          </p:cNvPr>
          <p:cNvSpPr>
            <a:spLocks noGrp="1"/>
          </p:cNvSpPr>
          <p:nvPr>
            <p:ph sz="quarter" idx="47"/>
          </p:nvPr>
        </p:nvSpPr>
        <p:spPr/>
        <p:txBody>
          <a:bodyPr/>
          <a:lstStyle/>
          <a:p>
            <a:endParaRPr lang="en-GB"/>
          </a:p>
        </p:txBody>
      </p:sp>
      <p:sp>
        <p:nvSpPr>
          <p:cNvPr id="31" name="Content Placeholder 30">
            <a:extLst>
              <a:ext uri="{FF2B5EF4-FFF2-40B4-BE49-F238E27FC236}">
                <a16:creationId xmlns:a16="http://schemas.microsoft.com/office/drawing/2014/main" id="{7040D77D-869D-5C76-E926-47CAAA54786F}"/>
              </a:ext>
            </a:extLst>
          </p:cNvPr>
          <p:cNvSpPr>
            <a:spLocks noGrp="1"/>
          </p:cNvSpPr>
          <p:nvPr>
            <p:ph sz="quarter" idx="48"/>
          </p:nvPr>
        </p:nvSpPr>
        <p:spPr/>
        <p:txBody>
          <a:bodyPr/>
          <a:lstStyle/>
          <a:p>
            <a:endParaRPr lang="en-GB"/>
          </a:p>
        </p:txBody>
      </p:sp>
      <p:sp>
        <p:nvSpPr>
          <p:cNvPr id="32" name="Content Placeholder 31">
            <a:extLst>
              <a:ext uri="{FF2B5EF4-FFF2-40B4-BE49-F238E27FC236}">
                <a16:creationId xmlns:a16="http://schemas.microsoft.com/office/drawing/2014/main" id="{0DB2E719-5B69-7FC4-2A27-155AFF7655F0}"/>
              </a:ext>
            </a:extLst>
          </p:cNvPr>
          <p:cNvSpPr>
            <a:spLocks noGrp="1"/>
          </p:cNvSpPr>
          <p:nvPr>
            <p:ph sz="quarter" idx="49"/>
          </p:nvPr>
        </p:nvSpPr>
        <p:spPr/>
        <p:txBody>
          <a:bodyPr/>
          <a:lstStyle/>
          <a:p>
            <a:endParaRPr lang="en-GB"/>
          </a:p>
        </p:txBody>
      </p:sp>
      <p:sp>
        <p:nvSpPr>
          <p:cNvPr id="33" name="Content Placeholder 32">
            <a:extLst>
              <a:ext uri="{FF2B5EF4-FFF2-40B4-BE49-F238E27FC236}">
                <a16:creationId xmlns:a16="http://schemas.microsoft.com/office/drawing/2014/main" id="{E0D8E778-44A8-E3B0-4CA1-BFC798D5CF4B}"/>
              </a:ext>
            </a:extLst>
          </p:cNvPr>
          <p:cNvSpPr>
            <a:spLocks noGrp="1"/>
          </p:cNvSpPr>
          <p:nvPr>
            <p:ph sz="quarter" idx="50"/>
          </p:nvPr>
        </p:nvSpPr>
        <p:spPr/>
        <p:txBody>
          <a:bodyPr/>
          <a:lstStyle/>
          <a:p>
            <a:endParaRPr lang="en-GB"/>
          </a:p>
        </p:txBody>
      </p:sp>
      <p:grpSp>
        <p:nvGrpSpPr>
          <p:cNvPr id="59" name="Group 58">
            <a:extLst>
              <a:ext uri="{FF2B5EF4-FFF2-40B4-BE49-F238E27FC236}">
                <a16:creationId xmlns:a16="http://schemas.microsoft.com/office/drawing/2014/main" id="{0C99B899-8448-BEF0-116A-A258BE9F9CD1}"/>
              </a:ext>
              <a:ext uri="{C183D7F6-B498-43B3-948B-1728B52AA6E4}">
                <adec:decorative xmlns:adec="http://schemas.microsoft.com/office/drawing/2017/decorative" val="1"/>
              </a:ext>
            </a:extLst>
          </p:cNvPr>
          <p:cNvGrpSpPr/>
          <p:nvPr/>
        </p:nvGrpSpPr>
        <p:grpSpPr>
          <a:xfrm>
            <a:off x="437341" y="1661303"/>
            <a:ext cx="2147178" cy="3662429"/>
            <a:chOff x="538266" y="1676916"/>
            <a:chExt cx="2642680" cy="4507605"/>
          </a:xfrm>
        </p:grpSpPr>
        <p:sp>
          <p:nvSpPr>
            <p:cNvPr id="7" name="Rectangle 6">
              <a:extLst>
                <a:ext uri="{FF2B5EF4-FFF2-40B4-BE49-F238E27FC236}">
                  <a16:creationId xmlns:a16="http://schemas.microsoft.com/office/drawing/2014/main" id="{4777A331-A572-8B5D-C5A2-421633222097}"/>
                </a:ext>
              </a:extLst>
            </p:cNvPr>
            <p:cNvSpPr/>
            <p:nvPr/>
          </p:nvSpPr>
          <p:spPr>
            <a:xfrm>
              <a:off x="538266"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sp>
          <p:nvSpPr>
            <p:cNvPr id="50" name="Rectangle 49">
              <a:extLst>
                <a:ext uri="{FF2B5EF4-FFF2-40B4-BE49-F238E27FC236}">
                  <a16:creationId xmlns:a16="http://schemas.microsoft.com/office/drawing/2014/main" id="{45EC483E-B756-993B-FD88-9F1DC0981AB8}"/>
                </a:ext>
              </a:extLst>
            </p:cNvPr>
            <p:cNvSpPr/>
            <p:nvPr/>
          </p:nvSpPr>
          <p:spPr>
            <a:xfrm>
              <a:off x="538266" y="6085461"/>
              <a:ext cx="2642680" cy="99060"/>
            </a:xfrm>
            <a:prstGeom prst="rect">
              <a:avLst/>
            </a:prstGeom>
            <a:solidFill>
              <a:srgbClr val="0062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grpSp>
      <p:grpSp>
        <p:nvGrpSpPr>
          <p:cNvPr id="60" name="Group 59">
            <a:extLst>
              <a:ext uri="{FF2B5EF4-FFF2-40B4-BE49-F238E27FC236}">
                <a16:creationId xmlns:a16="http://schemas.microsoft.com/office/drawing/2014/main" id="{5D2F2BDB-CFC7-5025-FBF7-555817333681}"/>
              </a:ext>
              <a:ext uri="{C183D7F6-B498-43B3-948B-1728B52AA6E4}">
                <adec:decorative xmlns:adec="http://schemas.microsoft.com/office/drawing/2017/decorative" val="1"/>
              </a:ext>
            </a:extLst>
          </p:cNvPr>
          <p:cNvGrpSpPr/>
          <p:nvPr/>
        </p:nvGrpSpPr>
        <p:grpSpPr>
          <a:xfrm>
            <a:off x="2731422" y="1661303"/>
            <a:ext cx="2147178" cy="3662429"/>
            <a:chOff x="3361751" y="1676916"/>
            <a:chExt cx="2642680" cy="4507605"/>
          </a:xfrm>
        </p:grpSpPr>
        <p:sp>
          <p:nvSpPr>
            <p:cNvPr id="8" name="Rectangle 7">
              <a:extLst>
                <a:ext uri="{FF2B5EF4-FFF2-40B4-BE49-F238E27FC236}">
                  <a16:creationId xmlns:a16="http://schemas.microsoft.com/office/drawing/2014/main" id="{485D2951-1179-B024-2081-F2219EAB0939}"/>
                </a:ext>
              </a:extLst>
            </p:cNvPr>
            <p:cNvSpPr/>
            <p:nvPr/>
          </p:nvSpPr>
          <p:spPr>
            <a:xfrm>
              <a:off x="3361751"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sp>
          <p:nvSpPr>
            <p:cNvPr id="51" name="Rectangle 50">
              <a:extLst>
                <a:ext uri="{FF2B5EF4-FFF2-40B4-BE49-F238E27FC236}">
                  <a16:creationId xmlns:a16="http://schemas.microsoft.com/office/drawing/2014/main" id="{2A2DEE01-8B58-6621-594C-39EFDB0D44BF}"/>
                </a:ext>
              </a:extLst>
            </p:cNvPr>
            <p:cNvSpPr/>
            <p:nvPr/>
          </p:nvSpPr>
          <p:spPr>
            <a:xfrm>
              <a:off x="3361751" y="6085461"/>
              <a:ext cx="2642680" cy="99060"/>
            </a:xfrm>
            <a:prstGeom prst="rect">
              <a:avLst/>
            </a:prstGeom>
            <a:solidFill>
              <a:srgbClr val="84A5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grpSp>
      <p:grpSp>
        <p:nvGrpSpPr>
          <p:cNvPr id="61" name="Group 60">
            <a:extLst>
              <a:ext uri="{FF2B5EF4-FFF2-40B4-BE49-F238E27FC236}">
                <a16:creationId xmlns:a16="http://schemas.microsoft.com/office/drawing/2014/main" id="{9CF2DB95-1DDD-C0A0-64F5-0561653B7C60}"/>
              </a:ext>
              <a:ext uri="{C183D7F6-B498-43B3-948B-1728B52AA6E4}">
                <adec:decorative xmlns:adec="http://schemas.microsoft.com/office/drawing/2017/decorative" val="1"/>
              </a:ext>
            </a:extLst>
          </p:cNvPr>
          <p:cNvGrpSpPr/>
          <p:nvPr/>
        </p:nvGrpSpPr>
        <p:grpSpPr>
          <a:xfrm>
            <a:off x="5025504" y="1661303"/>
            <a:ext cx="2147221" cy="3662429"/>
            <a:chOff x="6185236" y="1676916"/>
            <a:chExt cx="2642734" cy="4507605"/>
          </a:xfrm>
        </p:grpSpPr>
        <p:sp>
          <p:nvSpPr>
            <p:cNvPr id="9" name="Rectangle 8">
              <a:extLst>
                <a:ext uri="{FF2B5EF4-FFF2-40B4-BE49-F238E27FC236}">
                  <a16:creationId xmlns:a16="http://schemas.microsoft.com/office/drawing/2014/main" id="{E329582F-1BAB-3153-3C51-1D90F4FD37DC}"/>
                </a:ext>
              </a:extLst>
            </p:cNvPr>
            <p:cNvSpPr/>
            <p:nvPr/>
          </p:nvSpPr>
          <p:spPr>
            <a:xfrm>
              <a:off x="6185236"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sp>
          <p:nvSpPr>
            <p:cNvPr id="52" name="Rectangle 51">
              <a:extLst>
                <a:ext uri="{FF2B5EF4-FFF2-40B4-BE49-F238E27FC236}">
                  <a16:creationId xmlns:a16="http://schemas.microsoft.com/office/drawing/2014/main" id="{C6BBE930-F9CE-2D5A-FC0B-802497EF6B6B}"/>
                </a:ext>
              </a:extLst>
            </p:cNvPr>
            <p:cNvSpPr/>
            <p:nvPr/>
          </p:nvSpPr>
          <p:spPr>
            <a:xfrm>
              <a:off x="6185290" y="6085461"/>
              <a:ext cx="2642680" cy="99060"/>
            </a:xfrm>
            <a:prstGeom prst="rect">
              <a:avLst/>
            </a:prstGeom>
            <a:solidFill>
              <a:srgbClr val="8991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grpSp>
      <p:grpSp>
        <p:nvGrpSpPr>
          <p:cNvPr id="62" name="Group 61">
            <a:extLst>
              <a:ext uri="{FF2B5EF4-FFF2-40B4-BE49-F238E27FC236}">
                <a16:creationId xmlns:a16="http://schemas.microsoft.com/office/drawing/2014/main" id="{0338BBE5-9E35-C749-39D9-6F2C892851AD}"/>
              </a:ext>
              <a:ext uri="{C183D7F6-B498-43B3-948B-1728B52AA6E4}">
                <adec:decorative xmlns:adec="http://schemas.microsoft.com/office/drawing/2017/decorative" val="1"/>
              </a:ext>
            </a:extLst>
          </p:cNvPr>
          <p:cNvGrpSpPr/>
          <p:nvPr/>
        </p:nvGrpSpPr>
        <p:grpSpPr>
          <a:xfrm>
            <a:off x="7319585" y="1661303"/>
            <a:ext cx="2147178" cy="3662429"/>
            <a:chOff x="9008720" y="1676916"/>
            <a:chExt cx="2642680" cy="4507605"/>
          </a:xfrm>
        </p:grpSpPr>
        <p:sp>
          <p:nvSpPr>
            <p:cNvPr id="10" name="Rectangle 9">
              <a:extLst>
                <a:ext uri="{FF2B5EF4-FFF2-40B4-BE49-F238E27FC236}">
                  <a16:creationId xmlns:a16="http://schemas.microsoft.com/office/drawing/2014/main" id="{A07AB762-E740-2F80-2827-37D35227DD97}"/>
                </a:ext>
              </a:extLst>
            </p:cNvPr>
            <p:cNvSpPr/>
            <p:nvPr/>
          </p:nvSpPr>
          <p:spPr>
            <a:xfrm>
              <a:off x="9008720"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sp>
          <p:nvSpPr>
            <p:cNvPr id="53" name="Rectangle 52">
              <a:extLst>
                <a:ext uri="{FF2B5EF4-FFF2-40B4-BE49-F238E27FC236}">
                  <a16:creationId xmlns:a16="http://schemas.microsoft.com/office/drawing/2014/main" id="{7093619B-0772-0824-73AC-60B2984560E3}"/>
                </a:ext>
              </a:extLst>
            </p:cNvPr>
            <p:cNvSpPr/>
            <p:nvPr/>
          </p:nvSpPr>
          <p:spPr>
            <a:xfrm>
              <a:off x="9008720" y="6085461"/>
              <a:ext cx="2642680" cy="99060"/>
            </a:xfrm>
            <a:prstGeom prst="rect">
              <a:avLst/>
            </a:prstGeom>
            <a:solidFill>
              <a:srgbClr val="D1D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650"/>
            </a:p>
          </p:txBody>
        </p:sp>
      </p:grpSp>
      <p:pic>
        <p:nvPicPr>
          <p:cNvPr id="42" name="Icon - People" descr="Icon - People">
            <a:extLst>
              <a:ext uri="{FF2B5EF4-FFF2-40B4-BE49-F238E27FC236}">
                <a16:creationId xmlns:a16="http://schemas.microsoft.com/office/drawing/2014/main" id="{4294C8E7-0BD7-FE23-DB91-08676770F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1238" y="1970474"/>
            <a:ext cx="344631" cy="255282"/>
          </a:xfrm>
          <a:prstGeom prst="rect">
            <a:avLst/>
          </a:prstGeom>
        </p:spPr>
      </p:pic>
      <p:sp>
        <p:nvSpPr>
          <p:cNvPr id="22" name="object 6">
            <a:extLst>
              <a:ext uri="{FF2B5EF4-FFF2-40B4-BE49-F238E27FC236}">
                <a16:creationId xmlns:a16="http://schemas.microsoft.com/office/drawing/2014/main" id="{808EAC29-A52B-A710-C2B7-817D8A5E384C}"/>
              </a:ext>
            </a:extLst>
          </p:cNvPr>
          <p:cNvSpPr txBox="1"/>
          <p:nvPr/>
        </p:nvSpPr>
        <p:spPr>
          <a:xfrm>
            <a:off x="720931" y="2287898"/>
            <a:ext cx="1607661" cy="260488"/>
          </a:xfrm>
          <a:prstGeom prst="rect">
            <a:avLst/>
          </a:prstGeom>
        </p:spPr>
        <p:txBody>
          <a:bodyPr vert="horz" wrap="square" lIns="0" tIns="10319" rIns="0" bIns="0" rtlCol="0">
            <a:spAutoFit/>
          </a:bodyPr>
          <a:lstStyle/>
          <a:p>
            <a:pPr marL="10319">
              <a:spcBef>
                <a:spcPts val="81"/>
              </a:spcBef>
            </a:pPr>
            <a:r>
              <a:rPr sz="1625" spc="-49">
                <a:solidFill>
                  <a:srgbClr val="FFFFFF"/>
                </a:solidFill>
                <a:latin typeface="Lloyds Bank Jack"/>
                <a:cs typeface="Lloyds Bank Jack"/>
              </a:rPr>
              <a:t>Key</a:t>
            </a:r>
            <a:r>
              <a:rPr sz="1625" spc="-57">
                <a:solidFill>
                  <a:srgbClr val="FFFFFF"/>
                </a:solidFill>
                <a:latin typeface="Lloyds Bank Jack"/>
                <a:cs typeface="Lloyds Bank Jack"/>
              </a:rPr>
              <a:t> </a:t>
            </a:r>
            <a:r>
              <a:rPr sz="1625" spc="-28">
                <a:solidFill>
                  <a:srgbClr val="FFFFFF"/>
                </a:solidFill>
                <a:latin typeface="Lloyds Bank Jack"/>
                <a:cs typeface="Lloyds Bank Jack"/>
              </a:rPr>
              <a:t>point</a:t>
            </a:r>
            <a:r>
              <a:rPr sz="1625" spc="-53">
                <a:solidFill>
                  <a:srgbClr val="FFFFFF"/>
                </a:solidFill>
                <a:latin typeface="Lloyds Bank Jack"/>
                <a:cs typeface="Lloyds Bank Jack"/>
              </a:rPr>
              <a:t> </a:t>
            </a:r>
            <a:r>
              <a:rPr sz="1625" spc="-41">
                <a:solidFill>
                  <a:srgbClr val="FFFFFF"/>
                </a:solidFill>
                <a:latin typeface="Lloyds Bank Jack"/>
                <a:cs typeface="Lloyds Bank Jack"/>
              </a:rPr>
              <a:t>1</a:t>
            </a:r>
            <a:endParaRPr sz="975">
              <a:latin typeface="Lloyds Bank Jack"/>
              <a:cs typeface="Lloyds Bank Jack"/>
            </a:endParaRPr>
          </a:p>
        </p:txBody>
      </p:sp>
      <p:sp>
        <p:nvSpPr>
          <p:cNvPr id="58" name="object 6">
            <a:extLst>
              <a:ext uri="{FF2B5EF4-FFF2-40B4-BE49-F238E27FC236}">
                <a16:creationId xmlns:a16="http://schemas.microsoft.com/office/drawing/2014/main" id="{6FA8742B-8733-3CAE-C372-DA49BAB7DBF3}"/>
              </a:ext>
            </a:extLst>
          </p:cNvPr>
          <p:cNvSpPr txBox="1"/>
          <p:nvPr/>
        </p:nvSpPr>
        <p:spPr>
          <a:xfrm>
            <a:off x="720887" y="2655156"/>
            <a:ext cx="1607661" cy="2110995"/>
          </a:xfrm>
          <a:prstGeom prst="rect">
            <a:avLst/>
          </a:prstGeom>
        </p:spPr>
        <p:txBody>
          <a:bodyPr vert="horz" wrap="square" lIns="0" tIns="10319" rIns="0" bIns="0" rtlCol="0">
            <a:spAutoFit/>
          </a:bodyPr>
          <a:lstStyle/>
          <a:p>
            <a:pPr marL="10319" marR="4128">
              <a:spcBef>
                <a:spcPts val="886"/>
              </a:spcBef>
            </a:pPr>
            <a:r>
              <a:rPr lang="en-GB" sz="975" dirty="0">
                <a:solidFill>
                  <a:srgbClr val="FFFFFF"/>
                </a:solidFill>
                <a:latin typeface="Lloyds Bank Jack"/>
                <a:cs typeface="Lloyds Bank Jack"/>
              </a:rPr>
              <a:t>bis </a:t>
            </a:r>
            <a:r>
              <a:rPr lang="en-GB" sz="975" dirty="0" err="1">
                <a:solidFill>
                  <a:srgbClr val="FFFFFF"/>
                </a:solidFill>
                <a:latin typeface="Lloyds Bank Jack"/>
                <a:cs typeface="Lloyds Bank Jack"/>
              </a:rPr>
              <a:t>iur</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optas</a:t>
            </a:r>
            <a:r>
              <a:rPr lang="en-GB" sz="975" dirty="0">
                <a:solidFill>
                  <a:srgbClr val="FFFFFF"/>
                </a:solidFill>
                <a:latin typeface="Lloyds Bank Jack"/>
                <a:cs typeface="Lloyds Bank Jack"/>
              </a:rPr>
              <a:t> a </a:t>
            </a:r>
            <a:r>
              <a:rPr lang="en-GB" sz="975" dirty="0" err="1">
                <a:solidFill>
                  <a:srgbClr val="FFFFFF"/>
                </a:solidFill>
                <a:latin typeface="Lloyds Bank Jack"/>
                <a:cs typeface="Lloyds Bank Jack"/>
              </a:rPr>
              <a:t>dit</a:t>
            </a:r>
            <a:r>
              <a:rPr lang="en-GB" sz="975" dirty="0">
                <a:solidFill>
                  <a:srgbClr val="FFFFFF"/>
                </a:solidFill>
                <a:latin typeface="Lloyds Bank Jack"/>
                <a:cs typeface="Lloyds Bank Jack"/>
              </a:rPr>
              <a:t> re et </a:t>
            </a:r>
            <a:r>
              <a:rPr lang="en-GB" sz="975" dirty="0" err="1">
                <a:solidFill>
                  <a:srgbClr val="FFFFFF"/>
                </a:solidFill>
                <a:latin typeface="Lloyds Bank Jack"/>
                <a:cs typeface="Lloyds Bank Jack"/>
              </a:rPr>
              <a:t>magnam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latur</a:t>
            </a:r>
            <a:r>
              <a:rPr lang="en-GB" sz="975" dirty="0">
                <a:solidFill>
                  <a:srgbClr val="FFFFFF"/>
                </a:solidFill>
                <a:latin typeface="Lloyds Bank Jack"/>
                <a:cs typeface="Lloyds Bank Jack"/>
              </a:rPr>
              <a:t>, que </a:t>
            </a:r>
            <a:r>
              <a:rPr lang="en-GB" sz="975" dirty="0" err="1">
                <a:solidFill>
                  <a:srgbClr val="FFFFFF"/>
                </a:solidFill>
                <a:latin typeface="Lloyds Bank Jack"/>
                <a:cs typeface="Lloyds Bank Jack"/>
              </a:rPr>
              <a:t>molorem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oluptatur</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Veriorro</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etur</a:t>
            </a:r>
            <a:r>
              <a:rPr lang="en-GB" sz="975" dirty="0">
                <a:solidFill>
                  <a:srgbClr val="FFFFFF"/>
                </a:solidFill>
                <a:latin typeface="Lloyds Bank Jack"/>
                <a:cs typeface="Lloyds Bank Jack"/>
              </a:rPr>
              <a:t>, il </a:t>
            </a:r>
            <a:r>
              <a:rPr lang="en-GB" sz="975" dirty="0" err="1">
                <a:solidFill>
                  <a:srgbClr val="FFFFFF"/>
                </a:solidFill>
                <a:latin typeface="Lloyds Bank Jack"/>
                <a:cs typeface="Lloyds Bank Jack"/>
              </a:rPr>
              <a:t>ipsam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evellupta</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coribus</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etur</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optatur</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tem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quaero</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consecea</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endi</a:t>
            </a:r>
            <a:r>
              <a:rPr lang="en-GB" sz="975" dirty="0">
                <a:solidFill>
                  <a:srgbClr val="FFFFFF"/>
                </a:solidFill>
                <a:latin typeface="Lloyds Bank Jack"/>
                <a:cs typeface="Lloyds Bank Jack"/>
              </a:rPr>
              <a:t> sum </a:t>
            </a:r>
            <a:r>
              <a:rPr lang="en-GB" sz="975" dirty="0" err="1">
                <a:solidFill>
                  <a:srgbClr val="FFFFFF"/>
                </a:solidFill>
                <a:latin typeface="Lloyds Bank Jack"/>
                <a:cs typeface="Lloyds Bank Jack"/>
              </a:rPr>
              <a:t>quoditatibus</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alitae</a:t>
            </a:r>
            <a:r>
              <a:rPr lang="en-GB" sz="975" dirty="0">
                <a:solidFill>
                  <a:srgbClr val="FFFFFF"/>
                </a:solidFill>
                <a:latin typeface="Lloyds Bank Jack"/>
                <a:cs typeface="Lloyds Bank Jack"/>
              </a:rPr>
              <a:t> pro int </a:t>
            </a:r>
            <a:r>
              <a:rPr lang="en-GB" sz="975" dirty="0" err="1">
                <a:solidFill>
                  <a:srgbClr val="FFFFFF"/>
                </a:solidFill>
                <a:latin typeface="Lloyds Bank Jack"/>
                <a:cs typeface="Lloyds Bank Jack"/>
              </a:rPr>
              <a:t>exped</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eic</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tem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audi</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dolupta</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doloreseque</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voluptatio</a:t>
            </a:r>
            <a:r>
              <a:rPr lang="en-GB" sz="975" dirty="0">
                <a:solidFill>
                  <a:srgbClr val="FFFFFF"/>
                </a:solidFill>
                <a:latin typeface="Lloyds Bank Jack"/>
                <a:cs typeface="Lloyds Bank Jack"/>
              </a:rPr>
              <a:t> con corpore </a:t>
            </a:r>
            <a:r>
              <a:rPr lang="en-GB" sz="975" dirty="0" err="1">
                <a:solidFill>
                  <a:srgbClr val="FFFFFF"/>
                </a:solidFill>
                <a:latin typeface="Lloyds Bank Jack"/>
                <a:cs typeface="Lloyds Bank Jack"/>
              </a:rPr>
              <a:t>rcianditio</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omnimpe</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ribusanda</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aligeni</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ssiminiae</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possim</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verersp</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erupta</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dolorio</a:t>
            </a:r>
            <a:r>
              <a:rPr lang="en-GB" sz="975" dirty="0">
                <a:solidFill>
                  <a:srgbClr val="FFFFFF"/>
                </a:solidFill>
                <a:latin typeface="Lloyds Bank Jack"/>
                <a:cs typeface="Lloyds Bank Jack"/>
              </a:rPr>
              <a:t> to </a:t>
            </a:r>
            <a:r>
              <a:rPr lang="en-GB" sz="975" dirty="0" err="1">
                <a:solidFill>
                  <a:srgbClr val="FFFFFF"/>
                </a:solidFill>
                <a:latin typeface="Lloyds Bank Jack"/>
                <a:cs typeface="Lloyds Bank Jack"/>
              </a:rPr>
              <a:t>etur</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maximpos</a:t>
            </a:r>
            <a:r>
              <a:rPr lang="en-GB" sz="975" dirty="0">
                <a:solidFill>
                  <a:srgbClr val="FFFFFF"/>
                </a:solidFill>
                <a:latin typeface="Lloyds Bank Jack"/>
                <a:cs typeface="Lloyds Bank Jack"/>
              </a:rPr>
              <a:t> et </a:t>
            </a:r>
            <a:r>
              <a:rPr lang="en-GB" sz="975" dirty="0" err="1">
                <a:solidFill>
                  <a:srgbClr val="FFFFFF"/>
                </a:solidFill>
                <a:latin typeface="Lloyds Bank Jack"/>
                <a:cs typeface="Lloyds Bank Jack"/>
              </a:rPr>
              <a:t>aut</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voluptati</a:t>
            </a:r>
            <a:r>
              <a:rPr lang="en-GB" sz="975" dirty="0">
                <a:solidFill>
                  <a:srgbClr val="FFFFFF"/>
                </a:solidFill>
                <a:latin typeface="Lloyds Bank Jack"/>
                <a:cs typeface="Lloyds Bank Jack"/>
              </a:rPr>
              <a:t> </a:t>
            </a:r>
            <a:r>
              <a:rPr lang="en-GB" sz="975" dirty="0" err="1">
                <a:solidFill>
                  <a:srgbClr val="FFFFFF"/>
                </a:solidFill>
                <a:latin typeface="Lloyds Bank Jack"/>
                <a:cs typeface="Lloyds Bank Jack"/>
              </a:rPr>
              <a:t>ipsanis</a:t>
            </a:r>
            <a:r>
              <a:rPr lang="en-GB" sz="975" dirty="0">
                <a:solidFill>
                  <a:srgbClr val="FFFFFF"/>
                </a:solidFill>
                <a:latin typeface="Lloyds Bank Jack"/>
                <a:cs typeface="Lloyds Bank Jack"/>
              </a:rPr>
              <a:t>. </a:t>
            </a:r>
            <a:endParaRPr sz="975" dirty="0">
              <a:latin typeface="Lloyds Bank Jack"/>
              <a:cs typeface="Lloyds Bank Jack"/>
            </a:endParaRPr>
          </a:p>
        </p:txBody>
      </p:sp>
      <p:pic>
        <p:nvPicPr>
          <p:cNvPr id="43" name="Icon - Book" descr="Icon - Book&#10;">
            <a:extLst>
              <a:ext uri="{FF2B5EF4-FFF2-40B4-BE49-F238E27FC236}">
                <a16:creationId xmlns:a16="http://schemas.microsoft.com/office/drawing/2014/main" id="{ED9F3977-4759-B2CA-1223-8EFA3D4AF3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8101" y="1973709"/>
            <a:ext cx="288060" cy="236932"/>
          </a:xfrm>
          <a:prstGeom prst="rect">
            <a:avLst/>
          </a:prstGeom>
        </p:spPr>
      </p:pic>
      <p:sp>
        <p:nvSpPr>
          <p:cNvPr id="24" name="object 8">
            <a:extLst>
              <a:ext uri="{FF2B5EF4-FFF2-40B4-BE49-F238E27FC236}">
                <a16:creationId xmlns:a16="http://schemas.microsoft.com/office/drawing/2014/main" id="{7D3AEDA5-5DF8-EA83-ABBE-3076B9A040BB}"/>
              </a:ext>
            </a:extLst>
          </p:cNvPr>
          <p:cNvSpPr txBox="1"/>
          <p:nvPr/>
        </p:nvSpPr>
        <p:spPr>
          <a:xfrm>
            <a:off x="2990361" y="2287898"/>
            <a:ext cx="1579801" cy="260488"/>
          </a:xfrm>
          <a:prstGeom prst="rect">
            <a:avLst/>
          </a:prstGeom>
        </p:spPr>
        <p:txBody>
          <a:bodyPr vert="horz" wrap="square" lIns="0" tIns="10319" rIns="0" bIns="0" rtlCol="0">
            <a:spAutoFit/>
          </a:bodyPr>
          <a:lstStyle/>
          <a:p>
            <a:pPr marL="10319">
              <a:spcBef>
                <a:spcPts val="81"/>
              </a:spcBef>
            </a:pPr>
            <a:r>
              <a:rPr sz="1625" spc="-49">
                <a:solidFill>
                  <a:srgbClr val="FFFFFF"/>
                </a:solidFill>
                <a:latin typeface="Lloyds Bank Jack"/>
                <a:cs typeface="Lloyds Bank Jack"/>
              </a:rPr>
              <a:t>Key</a:t>
            </a:r>
            <a:r>
              <a:rPr sz="1625" spc="-57">
                <a:solidFill>
                  <a:srgbClr val="FFFFFF"/>
                </a:solidFill>
                <a:latin typeface="Lloyds Bank Jack"/>
                <a:cs typeface="Lloyds Bank Jack"/>
              </a:rPr>
              <a:t> </a:t>
            </a:r>
            <a:r>
              <a:rPr sz="1625" spc="-28">
                <a:solidFill>
                  <a:srgbClr val="FFFFFF"/>
                </a:solidFill>
                <a:latin typeface="Lloyds Bank Jack"/>
                <a:cs typeface="Lloyds Bank Jack"/>
              </a:rPr>
              <a:t>point</a:t>
            </a:r>
            <a:r>
              <a:rPr sz="1625" spc="-53">
                <a:solidFill>
                  <a:srgbClr val="FFFFFF"/>
                </a:solidFill>
                <a:latin typeface="Lloyds Bank Jack"/>
                <a:cs typeface="Lloyds Bank Jack"/>
              </a:rPr>
              <a:t> </a:t>
            </a:r>
            <a:r>
              <a:rPr sz="1625" spc="-41">
                <a:solidFill>
                  <a:srgbClr val="FFFFFF"/>
                </a:solidFill>
                <a:latin typeface="Lloyds Bank Jack"/>
                <a:cs typeface="Lloyds Bank Jack"/>
              </a:rPr>
              <a:t>2</a:t>
            </a:r>
            <a:endParaRPr sz="975">
              <a:latin typeface="Lloyds Bank Jack"/>
              <a:cs typeface="Lloyds Bank Jack"/>
            </a:endParaRPr>
          </a:p>
        </p:txBody>
      </p:sp>
      <p:sp>
        <p:nvSpPr>
          <p:cNvPr id="57" name="object 8">
            <a:extLst>
              <a:ext uri="{FF2B5EF4-FFF2-40B4-BE49-F238E27FC236}">
                <a16:creationId xmlns:a16="http://schemas.microsoft.com/office/drawing/2014/main" id="{48DCE772-ECB9-7CD7-56F8-0D541AD38612}"/>
              </a:ext>
            </a:extLst>
          </p:cNvPr>
          <p:cNvSpPr txBox="1"/>
          <p:nvPr/>
        </p:nvSpPr>
        <p:spPr>
          <a:xfrm>
            <a:off x="2990318" y="2656282"/>
            <a:ext cx="1579801" cy="1926329"/>
          </a:xfrm>
          <a:prstGeom prst="rect">
            <a:avLst/>
          </a:prstGeom>
        </p:spPr>
        <p:txBody>
          <a:bodyPr vert="horz" wrap="square" lIns="0" tIns="10319" rIns="0" bIns="0" rtlCol="0">
            <a:spAutoFit/>
          </a:bodyPr>
          <a:lstStyle/>
          <a:p>
            <a:pPr marL="10319" marR="130532">
              <a:spcBef>
                <a:spcPts val="886"/>
              </a:spcBef>
            </a:pPr>
            <a:r>
              <a:rPr lang="en-GB" sz="975" err="1">
                <a:solidFill>
                  <a:srgbClr val="FFFFFF"/>
                </a:solidFill>
                <a:latin typeface="Lloyds Bank Jack"/>
                <a:cs typeface="Lloyds Bank Jack"/>
              </a:rPr>
              <a:t>Ebis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iur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optas</a:t>
            </a:r>
            <a:r>
              <a:rPr lang="en-GB" sz="975">
                <a:solidFill>
                  <a:srgbClr val="FFFFFF"/>
                </a:solidFill>
                <a:latin typeface="Lloyds Bank Jack"/>
                <a:cs typeface="Lloyds Bank Jack"/>
              </a:rPr>
              <a:t> a </a:t>
            </a:r>
            <a:r>
              <a:rPr lang="en-GB" sz="975" err="1">
                <a:solidFill>
                  <a:srgbClr val="FFFFFF"/>
                </a:solidFill>
                <a:latin typeface="Lloyds Bank Jack"/>
                <a:cs typeface="Lloyds Bank Jack"/>
              </a:rPr>
              <a:t>dit</a:t>
            </a:r>
            <a:r>
              <a:rPr lang="en-GB" sz="975">
                <a:solidFill>
                  <a:srgbClr val="FFFFFF"/>
                </a:solidFill>
                <a:latin typeface="Lloyds Bank Jack"/>
                <a:cs typeface="Lloyds Bank Jack"/>
              </a:rPr>
              <a:t> re et </a:t>
            </a:r>
            <a:r>
              <a:rPr lang="en-GB" sz="975" err="1">
                <a:solidFill>
                  <a:srgbClr val="FFFFFF"/>
                </a:solidFill>
                <a:latin typeface="Lloyds Bank Jack"/>
                <a:cs typeface="Lloyds Bank Jack"/>
              </a:rPr>
              <a:t>magnam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latur</a:t>
            </a:r>
            <a:r>
              <a:rPr lang="en-GB" sz="975">
                <a:solidFill>
                  <a:srgbClr val="FFFFFF"/>
                </a:solidFill>
                <a:latin typeface="Lloyds Bank Jack"/>
                <a:cs typeface="Lloyds Bank Jack"/>
              </a:rPr>
              <a:t>, que </a:t>
            </a:r>
            <a:r>
              <a:rPr lang="en-GB" sz="975" err="1">
                <a:solidFill>
                  <a:srgbClr val="FFFFFF"/>
                </a:solidFill>
                <a:latin typeface="Lloyds Bank Jack"/>
                <a:cs typeface="Lloyds Bank Jack"/>
              </a:rPr>
              <a:t>molorem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oluptatur</a:t>
            </a:r>
            <a:r>
              <a:rPr lang="en-GB" sz="975">
                <a:solidFill>
                  <a:srgbClr val="FFFFFF"/>
                </a:solidFill>
                <a:latin typeface="Lloyds Bank Jack"/>
                <a:cs typeface="Lloyds Bank Jack"/>
              </a:rPr>
              <a:t>. </a:t>
            </a:r>
          </a:p>
          <a:p>
            <a:pPr marL="10319" marR="130532">
              <a:spcBef>
                <a:spcPts val="886"/>
              </a:spcBef>
            </a:pPr>
            <a:r>
              <a:rPr lang="en-GB" sz="975" err="1">
                <a:solidFill>
                  <a:srgbClr val="FFFFFF"/>
                </a:solidFill>
                <a:latin typeface="Lloyds Bank Jack"/>
                <a:cs typeface="Lloyds Bank Jack"/>
              </a:rPr>
              <a:t>Veriorro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il </a:t>
            </a:r>
            <a:r>
              <a:rPr lang="en-GB" sz="975" err="1">
                <a:solidFill>
                  <a:srgbClr val="FFFFFF"/>
                </a:solidFill>
                <a:latin typeface="Lloyds Bank Jack"/>
                <a:cs typeface="Lloyds Bank Jack"/>
              </a:rPr>
              <a:t>ipsam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evellupta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coribus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quaero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consecea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endi</a:t>
            </a:r>
            <a:r>
              <a:rPr lang="en-GB" sz="975">
                <a:solidFill>
                  <a:srgbClr val="FFFFFF"/>
                </a:solidFill>
                <a:latin typeface="Lloyds Bank Jack"/>
                <a:cs typeface="Lloyds Bank Jack"/>
              </a:rPr>
              <a:t> sum </a:t>
            </a:r>
            <a:r>
              <a:rPr lang="en-GB" sz="975" err="1">
                <a:solidFill>
                  <a:srgbClr val="FFFFFF"/>
                </a:solidFill>
                <a:latin typeface="Lloyds Bank Jack"/>
                <a:cs typeface="Lloyds Bank Jack"/>
              </a:rPr>
              <a:t>quoditatibus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alitae</a:t>
            </a:r>
            <a:r>
              <a:rPr lang="en-GB" sz="975">
                <a:solidFill>
                  <a:srgbClr val="FFFFFF"/>
                </a:solidFill>
                <a:latin typeface="Lloyds Bank Jack"/>
                <a:cs typeface="Lloyds Bank Jack"/>
              </a:rPr>
              <a:t> pro int </a:t>
            </a:r>
            <a:r>
              <a:rPr lang="en-GB" sz="975" err="1">
                <a:solidFill>
                  <a:srgbClr val="FFFFFF"/>
                </a:solidFill>
                <a:latin typeface="Lloyds Bank Jack"/>
                <a:cs typeface="Lloyds Bank Jack"/>
              </a:rPr>
              <a:t>exped</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eic</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audi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doloreseque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voluptatio</a:t>
            </a:r>
            <a:r>
              <a:rPr lang="en-GB" sz="975">
                <a:solidFill>
                  <a:srgbClr val="FFFFFF"/>
                </a:solidFill>
                <a:latin typeface="Lloyds Bank Jack"/>
                <a:cs typeface="Lloyds Bank Jack"/>
              </a:rPr>
              <a:t> con corpore </a:t>
            </a:r>
            <a:r>
              <a:rPr lang="en-GB" sz="975" err="1">
                <a:solidFill>
                  <a:srgbClr val="FFFFFF"/>
                </a:solidFill>
                <a:latin typeface="Lloyds Bank Jack"/>
                <a:cs typeface="Lloyds Bank Jack"/>
              </a:rPr>
              <a:t>rcianditio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omnimpe</a:t>
            </a:r>
            <a:r>
              <a:rPr lang="en-GB" sz="975">
                <a:solidFill>
                  <a:srgbClr val="FFFFFF"/>
                </a:solidFill>
                <a:latin typeface="Lloyds Bank Jack"/>
                <a:cs typeface="Lloyds Bank Jack"/>
              </a:rPr>
              <a:t>. </a:t>
            </a:r>
            <a:endParaRPr sz="975">
              <a:latin typeface="Lloyds Bank Jack"/>
              <a:cs typeface="Lloyds Bank Jack"/>
            </a:endParaRPr>
          </a:p>
        </p:txBody>
      </p:sp>
      <p:pic>
        <p:nvPicPr>
          <p:cNvPr id="45" name="Icon -Timer" descr="Timer icon">
            <a:extLst>
              <a:ext uri="{FF2B5EF4-FFF2-40B4-BE49-F238E27FC236}">
                <a16:creationId xmlns:a16="http://schemas.microsoft.com/office/drawing/2014/main" id="{BDD7CE85-E630-0F96-27E2-C46DB91B5F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6305" y="1943584"/>
            <a:ext cx="297180" cy="297180"/>
          </a:xfrm>
          <a:prstGeom prst="rect">
            <a:avLst/>
          </a:prstGeom>
        </p:spPr>
      </p:pic>
      <p:sp>
        <p:nvSpPr>
          <p:cNvPr id="26" name="object 10">
            <a:extLst>
              <a:ext uri="{FF2B5EF4-FFF2-40B4-BE49-F238E27FC236}">
                <a16:creationId xmlns:a16="http://schemas.microsoft.com/office/drawing/2014/main" id="{B9313697-6D32-A8F5-C37B-A3DC007896A2}"/>
              </a:ext>
            </a:extLst>
          </p:cNvPr>
          <p:cNvSpPr txBox="1"/>
          <p:nvPr/>
        </p:nvSpPr>
        <p:spPr>
          <a:xfrm>
            <a:off x="5285995" y="2287898"/>
            <a:ext cx="1607661" cy="260488"/>
          </a:xfrm>
          <a:prstGeom prst="rect">
            <a:avLst/>
          </a:prstGeom>
        </p:spPr>
        <p:txBody>
          <a:bodyPr vert="horz" wrap="square" lIns="0" tIns="10319" rIns="0" bIns="0" rtlCol="0">
            <a:spAutoFit/>
          </a:bodyPr>
          <a:lstStyle/>
          <a:p>
            <a:pPr marL="10319">
              <a:spcBef>
                <a:spcPts val="81"/>
              </a:spcBef>
            </a:pPr>
            <a:r>
              <a:rPr sz="1625" spc="-49">
                <a:solidFill>
                  <a:srgbClr val="FFFFFF"/>
                </a:solidFill>
                <a:latin typeface="Lloyds Bank Jack"/>
                <a:cs typeface="Lloyds Bank Jack"/>
              </a:rPr>
              <a:t>Key</a:t>
            </a:r>
            <a:r>
              <a:rPr sz="1625" spc="-57">
                <a:solidFill>
                  <a:srgbClr val="FFFFFF"/>
                </a:solidFill>
                <a:latin typeface="Lloyds Bank Jack"/>
                <a:cs typeface="Lloyds Bank Jack"/>
              </a:rPr>
              <a:t> </a:t>
            </a:r>
            <a:r>
              <a:rPr sz="1625" spc="-28">
                <a:solidFill>
                  <a:srgbClr val="FFFFFF"/>
                </a:solidFill>
                <a:latin typeface="Lloyds Bank Jack"/>
                <a:cs typeface="Lloyds Bank Jack"/>
              </a:rPr>
              <a:t>point</a:t>
            </a:r>
            <a:r>
              <a:rPr sz="1625" spc="-53">
                <a:solidFill>
                  <a:srgbClr val="FFFFFF"/>
                </a:solidFill>
                <a:latin typeface="Lloyds Bank Jack"/>
                <a:cs typeface="Lloyds Bank Jack"/>
              </a:rPr>
              <a:t> </a:t>
            </a:r>
            <a:r>
              <a:rPr sz="1625" spc="-41">
                <a:solidFill>
                  <a:srgbClr val="FFFFFF"/>
                </a:solidFill>
                <a:latin typeface="Lloyds Bank Jack"/>
                <a:cs typeface="Lloyds Bank Jack"/>
              </a:rPr>
              <a:t>3</a:t>
            </a:r>
            <a:endParaRPr sz="975">
              <a:latin typeface="Lloyds Bank Jack"/>
              <a:cs typeface="Lloyds Bank Jack"/>
            </a:endParaRPr>
          </a:p>
        </p:txBody>
      </p:sp>
      <p:sp>
        <p:nvSpPr>
          <p:cNvPr id="56" name="object 10">
            <a:extLst>
              <a:ext uri="{FF2B5EF4-FFF2-40B4-BE49-F238E27FC236}">
                <a16:creationId xmlns:a16="http://schemas.microsoft.com/office/drawing/2014/main" id="{18FC164F-21BF-B035-4BD2-510ECE475FEF}"/>
              </a:ext>
            </a:extLst>
          </p:cNvPr>
          <p:cNvSpPr txBox="1"/>
          <p:nvPr/>
        </p:nvSpPr>
        <p:spPr>
          <a:xfrm>
            <a:off x="5285995" y="2656281"/>
            <a:ext cx="1607661" cy="2110995"/>
          </a:xfrm>
          <a:prstGeom prst="rect">
            <a:avLst/>
          </a:prstGeom>
        </p:spPr>
        <p:txBody>
          <a:bodyPr vert="horz" wrap="square" lIns="0" tIns="10319" rIns="0" bIns="0" rtlCol="0">
            <a:spAutoFit/>
          </a:bodyPr>
          <a:lstStyle/>
          <a:p>
            <a:pPr marL="10319" marR="4128">
              <a:spcBef>
                <a:spcPts val="886"/>
              </a:spcBef>
            </a:pPr>
            <a:r>
              <a:rPr lang="en-GB" sz="975" err="1">
                <a:solidFill>
                  <a:srgbClr val="FFFFFF"/>
                </a:solidFill>
                <a:latin typeface="Lloyds Bank Jack"/>
                <a:cs typeface="Lloyds Bank Jack"/>
              </a:rPr>
              <a:t>Ebis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iur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optas</a:t>
            </a:r>
            <a:r>
              <a:rPr lang="en-GB" sz="975">
                <a:solidFill>
                  <a:srgbClr val="FFFFFF"/>
                </a:solidFill>
                <a:latin typeface="Lloyds Bank Jack"/>
                <a:cs typeface="Lloyds Bank Jack"/>
              </a:rPr>
              <a:t> a </a:t>
            </a:r>
            <a:r>
              <a:rPr lang="en-GB" sz="975" err="1">
                <a:solidFill>
                  <a:srgbClr val="FFFFFF"/>
                </a:solidFill>
                <a:latin typeface="Lloyds Bank Jack"/>
                <a:cs typeface="Lloyds Bank Jack"/>
              </a:rPr>
              <a:t>dit</a:t>
            </a:r>
            <a:r>
              <a:rPr lang="en-GB" sz="975">
                <a:solidFill>
                  <a:srgbClr val="FFFFFF"/>
                </a:solidFill>
                <a:latin typeface="Lloyds Bank Jack"/>
                <a:cs typeface="Lloyds Bank Jack"/>
              </a:rPr>
              <a:t> re et </a:t>
            </a:r>
            <a:r>
              <a:rPr lang="en-GB" sz="975" err="1">
                <a:solidFill>
                  <a:srgbClr val="FFFFFF"/>
                </a:solidFill>
                <a:latin typeface="Lloyds Bank Jack"/>
                <a:cs typeface="Lloyds Bank Jack"/>
              </a:rPr>
              <a:t>magnam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latur</a:t>
            </a:r>
            <a:r>
              <a:rPr lang="en-GB" sz="975">
                <a:solidFill>
                  <a:srgbClr val="FFFFFF"/>
                </a:solidFill>
                <a:latin typeface="Lloyds Bank Jack"/>
                <a:cs typeface="Lloyds Bank Jack"/>
              </a:rPr>
              <a:t>, que </a:t>
            </a:r>
            <a:r>
              <a:rPr lang="en-GB" sz="975" err="1">
                <a:solidFill>
                  <a:srgbClr val="FFFFFF"/>
                </a:solidFill>
                <a:latin typeface="Lloyds Bank Jack"/>
                <a:cs typeface="Lloyds Bank Jack"/>
              </a:rPr>
              <a:t>molorem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oluptatur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Veriorro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il </a:t>
            </a:r>
            <a:r>
              <a:rPr lang="en-GB" sz="975" err="1">
                <a:solidFill>
                  <a:srgbClr val="FFFFFF"/>
                </a:solidFill>
                <a:latin typeface="Lloyds Bank Jack"/>
                <a:cs typeface="Lloyds Bank Jack"/>
              </a:rPr>
              <a:t>ipsam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evellupta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coribus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quaero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consecea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endi</a:t>
            </a:r>
            <a:r>
              <a:rPr lang="en-GB" sz="975">
                <a:solidFill>
                  <a:srgbClr val="FFFFFF"/>
                </a:solidFill>
                <a:latin typeface="Lloyds Bank Jack"/>
                <a:cs typeface="Lloyds Bank Jack"/>
              </a:rPr>
              <a:t> sum </a:t>
            </a:r>
            <a:r>
              <a:rPr lang="en-GB" sz="975" err="1">
                <a:solidFill>
                  <a:srgbClr val="FFFFFF"/>
                </a:solidFill>
                <a:latin typeface="Lloyds Bank Jack"/>
                <a:cs typeface="Lloyds Bank Jack"/>
              </a:rPr>
              <a:t>quoditatibus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alitae</a:t>
            </a:r>
            <a:r>
              <a:rPr lang="en-GB" sz="975">
                <a:solidFill>
                  <a:srgbClr val="FFFFFF"/>
                </a:solidFill>
                <a:latin typeface="Lloyds Bank Jack"/>
                <a:cs typeface="Lloyds Bank Jack"/>
              </a:rPr>
              <a:t> pro int </a:t>
            </a:r>
            <a:r>
              <a:rPr lang="en-GB" sz="975" err="1">
                <a:solidFill>
                  <a:srgbClr val="FFFFFF"/>
                </a:solidFill>
                <a:latin typeface="Lloyds Bank Jack"/>
                <a:cs typeface="Lloyds Bank Jack"/>
              </a:rPr>
              <a:t>exped</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eic</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audi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doloreseque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voluptatio</a:t>
            </a:r>
            <a:r>
              <a:rPr lang="en-GB" sz="975">
                <a:solidFill>
                  <a:srgbClr val="FFFFFF"/>
                </a:solidFill>
                <a:latin typeface="Lloyds Bank Jack"/>
                <a:cs typeface="Lloyds Bank Jack"/>
              </a:rPr>
              <a:t> con corpore </a:t>
            </a:r>
            <a:r>
              <a:rPr lang="en-GB" sz="975" err="1">
                <a:solidFill>
                  <a:srgbClr val="FFFFFF"/>
                </a:solidFill>
                <a:latin typeface="Lloyds Bank Jack"/>
                <a:cs typeface="Lloyds Bank Jack"/>
              </a:rPr>
              <a:t>rcianditio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omnimpe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ribusanda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aligeni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ssiminiae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possim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verersp</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erupta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dolorio</a:t>
            </a:r>
            <a:r>
              <a:rPr lang="en-GB" sz="975">
                <a:solidFill>
                  <a:srgbClr val="FFFFFF"/>
                </a:solidFill>
                <a:latin typeface="Lloyds Bank Jack"/>
                <a:cs typeface="Lloyds Bank Jack"/>
              </a:rPr>
              <a:t> to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maximpos</a:t>
            </a:r>
            <a:r>
              <a:rPr lang="en-GB" sz="975">
                <a:solidFill>
                  <a:srgbClr val="FFFFFF"/>
                </a:solidFill>
                <a:latin typeface="Lloyds Bank Jack"/>
                <a:cs typeface="Lloyds Bank Jack"/>
              </a:rPr>
              <a:t> et </a:t>
            </a:r>
            <a:r>
              <a:rPr lang="en-GB" sz="975" err="1">
                <a:solidFill>
                  <a:srgbClr val="FFFFFF"/>
                </a:solidFill>
                <a:latin typeface="Lloyds Bank Jack"/>
                <a:cs typeface="Lloyds Bank Jack"/>
              </a:rPr>
              <a:t>aut</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voluptati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ipsanis</a:t>
            </a:r>
            <a:r>
              <a:rPr lang="en-GB" sz="975">
                <a:solidFill>
                  <a:srgbClr val="FFFFFF"/>
                </a:solidFill>
                <a:latin typeface="Lloyds Bank Jack"/>
                <a:cs typeface="Lloyds Bank Jack"/>
              </a:rPr>
              <a:t>. ma de.</a:t>
            </a:r>
            <a:endParaRPr sz="975">
              <a:latin typeface="Lloyds Bank Jack"/>
              <a:cs typeface="Lloyds Bank Jack"/>
            </a:endParaRPr>
          </a:p>
        </p:txBody>
      </p:sp>
      <p:pic>
        <p:nvPicPr>
          <p:cNvPr id="49" name="Icon - Envelope" descr="Icon envelope">
            <a:extLst>
              <a:ext uri="{FF2B5EF4-FFF2-40B4-BE49-F238E27FC236}">
                <a16:creationId xmlns:a16="http://schemas.microsoft.com/office/drawing/2014/main" id="{7D978842-D63E-FE61-0C83-6250E45E94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3551" y="2010612"/>
            <a:ext cx="265219" cy="176812"/>
          </a:xfrm>
          <a:prstGeom prst="rect">
            <a:avLst/>
          </a:prstGeom>
        </p:spPr>
      </p:pic>
      <p:sp>
        <p:nvSpPr>
          <p:cNvPr id="28" name="object 12">
            <a:extLst>
              <a:ext uri="{FF2B5EF4-FFF2-40B4-BE49-F238E27FC236}">
                <a16:creationId xmlns:a16="http://schemas.microsoft.com/office/drawing/2014/main" id="{37E0CB75-0261-5BE8-8204-E83CDDB57C8B}"/>
              </a:ext>
            </a:extLst>
          </p:cNvPr>
          <p:cNvSpPr txBox="1"/>
          <p:nvPr/>
        </p:nvSpPr>
        <p:spPr>
          <a:xfrm>
            <a:off x="7593218" y="2287898"/>
            <a:ext cx="1557099" cy="260488"/>
          </a:xfrm>
          <a:prstGeom prst="rect">
            <a:avLst/>
          </a:prstGeom>
        </p:spPr>
        <p:txBody>
          <a:bodyPr vert="horz" wrap="square" lIns="0" tIns="10319" rIns="0" bIns="0" rtlCol="0">
            <a:spAutoFit/>
          </a:bodyPr>
          <a:lstStyle/>
          <a:p>
            <a:pPr marL="10319">
              <a:spcBef>
                <a:spcPts val="81"/>
              </a:spcBef>
            </a:pPr>
            <a:r>
              <a:rPr sz="1625" spc="-49">
                <a:solidFill>
                  <a:srgbClr val="FFFFFF"/>
                </a:solidFill>
                <a:latin typeface="Lloyds Bank Jack"/>
                <a:cs typeface="Lloyds Bank Jack"/>
              </a:rPr>
              <a:t>Key</a:t>
            </a:r>
            <a:r>
              <a:rPr sz="1625" spc="-57">
                <a:solidFill>
                  <a:srgbClr val="FFFFFF"/>
                </a:solidFill>
                <a:latin typeface="Lloyds Bank Jack"/>
                <a:cs typeface="Lloyds Bank Jack"/>
              </a:rPr>
              <a:t> </a:t>
            </a:r>
            <a:r>
              <a:rPr sz="1625" spc="-28">
                <a:solidFill>
                  <a:srgbClr val="FFFFFF"/>
                </a:solidFill>
                <a:latin typeface="Lloyds Bank Jack"/>
                <a:cs typeface="Lloyds Bank Jack"/>
              </a:rPr>
              <a:t>point</a:t>
            </a:r>
            <a:r>
              <a:rPr sz="1625" spc="-53">
                <a:solidFill>
                  <a:srgbClr val="FFFFFF"/>
                </a:solidFill>
                <a:latin typeface="Lloyds Bank Jack"/>
                <a:cs typeface="Lloyds Bank Jack"/>
              </a:rPr>
              <a:t> </a:t>
            </a:r>
            <a:r>
              <a:rPr sz="1625" spc="-41">
                <a:solidFill>
                  <a:srgbClr val="FFFFFF"/>
                </a:solidFill>
                <a:latin typeface="Lloyds Bank Jack"/>
                <a:cs typeface="Lloyds Bank Jack"/>
              </a:rPr>
              <a:t>4</a:t>
            </a:r>
            <a:endParaRPr sz="975">
              <a:latin typeface="Lloyds Bank Jack"/>
              <a:cs typeface="Lloyds Bank Jack"/>
            </a:endParaRPr>
          </a:p>
        </p:txBody>
      </p:sp>
      <p:sp>
        <p:nvSpPr>
          <p:cNvPr id="29" name="object 13">
            <a:extLst>
              <a:ext uri="{FF2B5EF4-FFF2-40B4-BE49-F238E27FC236}">
                <a16:creationId xmlns:a16="http://schemas.microsoft.com/office/drawing/2014/main" id="{998071DF-2001-871C-0D02-3089088BBB3F}"/>
              </a:ext>
            </a:extLst>
          </p:cNvPr>
          <p:cNvSpPr txBox="1"/>
          <p:nvPr/>
        </p:nvSpPr>
        <p:spPr>
          <a:xfrm>
            <a:off x="7593218" y="2656470"/>
            <a:ext cx="1433274" cy="1810913"/>
          </a:xfrm>
          <a:prstGeom prst="rect">
            <a:avLst/>
          </a:prstGeom>
        </p:spPr>
        <p:txBody>
          <a:bodyPr vert="horz" wrap="square" lIns="0" tIns="10319" rIns="0" bIns="0" rtlCol="0">
            <a:spAutoFit/>
          </a:bodyPr>
          <a:lstStyle/>
          <a:p>
            <a:pPr marL="10319" marR="4128">
              <a:spcBef>
                <a:spcPts val="81"/>
              </a:spcBef>
            </a:pPr>
            <a:r>
              <a:rPr lang="en-GB" sz="975" err="1">
                <a:solidFill>
                  <a:srgbClr val="FFFFFF"/>
                </a:solidFill>
                <a:latin typeface="Lloyds Bank Jack"/>
                <a:cs typeface="Lloyds Bank Jack"/>
              </a:rPr>
              <a:t>Ebis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iur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optas</a:t>
            </a:r>
            <a:r>
              <a:rPr lang="en-GB" sz="975">
                <a:solidFill>
                  <a:srgbClr val="FFFFFF"/>
                </a:solidFill>
                <a:latin typeface="Lloyds Bank Jack"/>
                <a:cs typeface="Lloyds Bank Jack"/>
              </a:rPr>
              <a:t> a </a:t>
            </a:r>
            <a:r>
              <a:rPr lang="en-GB" sz="975" err="1">
                <a:solidFill>
                  <a:srgbClr val="FFFFFF"/>
                </a:solidFill>
                <a:latin typeface="Lloyds Bank Jack"/>
                <a:cs typeface="Lloyds Bank Jack"/>
              </a:rPr>
              <a:t>dit</a:t>
            </a:r>
            <a:r>
              <a:rPr lang="en-GB" sz="975">
                <a:solidFill>
                  <a:srgbClr val="FFFFFF"/>
                </a:solidFill>
                <a:latin typeface="Lloyds Bank Jack"/>
                <a:cs typeface="Lloyds Bank Jack"/>
              </a:rPr>
              <a:t> re et </a:t>
            </a:r>
            <a:r>
              <a:rPr lang="en-GB" sz="975" err="1">
                <a:solidFill>
                  <a:srgbClr val="FFFFFF"/>
                </a:solidFill>
                <a:latin typeface="Lloyds Bank Jack"/>
                <a:cs typeface="Lloyds Bank Jack"/>
              </a:rPr>
              <a:t>magnam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latur</a:t>
            </a:r>
            <a:r>
              <a:rPr lang="en-GB" sz="975">
                <a:solidFill>
                  <a:srgbClr val="FFFFFF"/>
                </a:solidFill>
                <a:latin typeface="Lloyds Bank Jack"/>
                <a:cs typeface="Lloyds Bank Jack"/>
              </a:rPr>
              <a:t>, que </a:t>
            </a:r>
            <a:r>
              <a:rPr lang="en-GB" sz="975" err="1">
                <a:solidFill>
                  <a:srgbClr val="FFFFFF"/>
                </a:solidFill>
                <a:latin typeface="Lloyds Bank Jack"/>
                <a:cs typeface="Lloyds Bank Jack"/>
              </a:rPr>
              <a:t>molorem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oluptatur.Veriorro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ilipsam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evellupta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coribus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optatur</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quaero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consecea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endi</a:t>
            </a:r>
            <a:r>
              <a:rPr lang="en-GB" sz="975">
                <a:solidFill>
                  <a:srgbClr val="FFFFFF"/>
                </a:solidFill>
                <a:latin typeface="Lloyds Bank Jack"/>
                <a:cs typeface="Lloyds Bank Jack"/>
              </a:rPr>
              <a:t> sum </a:t>
            </a:r>
            <a:r>
              <a:rPr lang="en-GB" sz="975" err="1">
                <a:solidFill>
                  <a:srgbClr val="FFFFFF"/>
                </a:solidFill>
                <a:latin typeface="Lloyds Bank Jack"/>
                <a:cs typeface="Lloyds Bank Jack"/>
              </a:rPr>
              <a:t>quoditatibus</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alitae</a:t>
            </a:r>
            <a:r>
              <a:rPr lang="en-GB" sz="975">
                <a:solidFill>
                  <a:srgbClr val="FFFFFF"/>
                </a:solidFill>
                <a:latin typeface="Lloyds Bank Jack"/>
                <a:cs typeface="Lloyds Bank Jack"/>
              </a:rPr>
              <a:t> pro int </a:t>
            </a:r>
            <a:r>
              <a:rPr lang="en-GB" sz="975" err="1">
                <a:solidFill>
                  <a:srgbClr val="FFFFFF"/>
                </a:solidFill>
                <a:latin typeface="Lloyds Bank Jack"/>
                <a:cs typeface="Lloyds Bank Jack"/>
              </a:rPr>
              <a:t>exped</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eic</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tem</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audi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dolupta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doloreseque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voluptatio</a:t>
            </a:r>
            <a:r>
              <a:rPr lang="en-GB" sz="975">
                <a:solidFill>
                  <a:srgbClr val="FFFFFF"/>
                </a:solidFill>
                <a:latin typeface="Lloyds Bank Jack"/>
                <a:cs typeface="Lloyds Bank Jack"/>
              </a:rPr>
              <a:t> con corpore </a:t>
            </a:r>
            <a:r>
              <a:rPr lang="en-GB" sz="975" err="1">
                <a:solidFill>
                  <a:srgbClr val="FFFFFF"/>
                </a:solidFill>
                <a:latin typeface="Lloyds Bank Jack"/>
                <a:cs typeface="Lloyds Bank Jack"/>
              </a:rPr>
              <a:t>rcianditio</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omnimpe</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ribusanda</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aligeni</a:t>
            </a:r>
            <a:r>
              <a:rPr lang="en-GB" sz="975">
                <a:solidFill>
                  <a:srgbClr val="FFFFFF"/>
                </a:solidFill>
                <a:latin typeface="Lloyds Bank Jack"/>
                <a:cs typeface="Lloyds Bank Jack"/>
              </a:rPr>
              <a:t> </a:t>
            </a:r>
            <a:r>
              <a:rPr lang="en-GB" sz="975" err="1">
                <a:solidFill>
                  <a:srgbClr val="FFFFFF"/>
                </a:solidFill>
                <a:latin typeface="Lloyds Bank Jack"/>
                <a:cs typeface="Lloyds Bank Jack"/>
              </a:rPr>
              <a:t>ssiminiae</a:t>
            </a:r>
            <a:r>
              <a:rPr lang="en-GB" sz="975">
                <a:solidFill>
                  <a:srgbClr val="FFFFFF"/>
                </a:solidFill>
                <a:latin typeface="Lloyds Bank Jack"/>
                <a:cs typeface="Lloyds Bank Jack"/>
              </a:rPr>
              <a:t>. </a:t>
            </a:r>
            <a:endParaRPr sz="975">
              <a:latin typeface="Lloyds Bank Jack"/>
              <a:cs typeface="Lloyds Bank Jack"/>
            </a:endParaRPr>
          </a:p>
        </p:txBody>
      </p:sp>
      <p:sp>
        <p:nvSpPr>
          <p:cNvPr id="2" name="Rectangle 1">
            <a:extLst>
              <a:ext uri="{FF2B5EF4-FFF2-40B4-BE49-F238E27FC236}">
                <a16:creationId xmlns:a16="http://schemas.microsoft.com/office/drawing/2014/main" id="{34235427-BBE3-8D17-5356-584A2D5178CD}"/>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custDataLst>
      <p:tags r:id="rId1"/>
    </p:custDataLst>
    <p:extLst>
      <p:ext uri="{BB962C8B-B14F-4D97-AF65-F5344CB8AC3E}">
        <p14:creationId xmlns:p14="http://schemas.microsoft.com/office/powerpoint/2010/main" val="4002106497"/>
      </p:ext>
    </p:extLst>
  </p:cSld>
  <p:clrMapOvr>
    <a:masterClrMapping/>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251C-4BFF-B87A-41BF-032E198C8E4B}"/>
              </a:ext>
            </a:extLst>
          </p:cNvPr>
          <p:cNvSpPr>
            <a:spLocks noGrp="1"/>
          </p:cNvSpPr>
          <p:nvPr>
            <p:ph type="title"/>
          </p:nvPr>
        </p:nvSpPr>
        <p:spPr/>
        <p:txBody>
          <a:bodyPr/>
          <a:lstStyle/>
          <a:p>
            <a:r>
              <a:rPr lang="en-IN" dirty="0"/>
              <a:t>Industry competitive forces</a:t>
            </a:r>
            <a:endParaRPr lang="en-GB" dirty="0"/>
          </a:p>
        </p:txBody>
      </p:sp>
      <p:sp>
        <p:nvSpPr>
          <p:cNvPr id="10" name="Content Placeholder 9">
            <a:extLst>
              <a:ext uri="{FF2B5EF4-FFF2-40B4-BE49-F238E27FC236}">
                <a16:creationId xmlns:a16="http://schemas.microsoft.com/office/drawing/2014/main" id="{AB2EB156-0911-2034-A4EF-3F07F13C8D66}"/>
              </a:ext>
            </a:extLst>
          </p:cNvPr>
          <p:cNvSpPr>
            <a:spLocks noGrp="1"/>
          </p:cNvSpPr>
          <p:nvPr>
            <p:ph idx="15"/>
          </p:nvPr>
        </p:nvSpPr>
        <p:spPr/>
        <p:txBody>
          <a:bodyPr/>
          <a:lstStyle/>
          <a:p>
            <a:r>
              <a:rPr lang="en-GB" sz="1000" dirty="0">
                <a:latin typeface="Lloyds Bank Jack"/>
                <a:cs typeface="Lloyds Bank Jack"/>
              </a:rPr>
              <a:t>bis </a:t>
            </a:r>
            <a:r>
              <a:rPr lang="en-GB" sz="1000" dirty="0" err="1">
                <a:latin typeface="Lloyds Bank Jack"/>
                <a:cs typeface="Lloyds Bank Jack"/>
              </a:rPr>
              <a:t>iur</a:t>
            </a:r>
            <a:r>
              <a:rPr lang="en-GB" sz="1000" dirty="0">
                <a:latin typeface="Lloyds Bank Jack"/>
                <a:cs typeface="Lloyds Bank Jack"/>
              </a:rPr>
              <a:t>, </a:t>
            </a:r>
            <a:r>
              <a:rPr lang="en-GB" sz="1000" dirty="0" err="1">
                <a:latin typeface="Lloyds Bank Jack"/>
                <a:cs typeface="Lloyds Bank Jack"/>
              </a:rPr>
              <a:t>optas</a:t>
            </a:r>
            <a:r>
              <a:rPr lang="en-GB" sz="1000" dirty="0">
                <a:latin typeface="Lloyds Bank Jack"/>
                <a:cs typeface="Lloyds Bank Jack"/>
              </a:rPr>
              <a:t> a </a:t>
            </a:r>
            <a:r>
              <a:rPr lang="en-GB" sz="1000" dirty="0" err="1">
                <a:latin typeface="Lloyds Bank Jack"/>
                <a:cs typeface="Lloyds Bank Jack"/>
              </a:rPr>
              <a:t>dit</a:t>
            </a:r>
            <a:r>
              <a:rPr lang="en-GB" sz="1000" dirty="0">
                <a:latin typeface="Lloyds Bank Jack"/>
                <a:cs typeface="Lloyds Bank Jack"/>
              </a:rPr>
              <a:t> re et </a:t>
            </a:r>
            <a:r>
              <a:rPr lang="en-GB" sz="1000" dirty="0" err="1">
                <a:latin typeface="Lloyds Bank Jack"/>
                <a:cs typeface="Lloyds Bank Jack"/>
              </a:rPr>
              <a:t>magnam</a:t>
            </a:r>
            <a:r>
              <a:rPr lang="en-GB" sz="1000" dirty="0">
                <a:latin typeface="Lloyds Bank Jack"/>
                <a:cs typeface="Lloyds Bank Jack"/>
              </a:rPr>
              <a:t> </a:t>
            </a:r>
            <a:r>
              <a:rPr lang="en-GB" sz="1000" dirty="0" err="1">
                <a:latin typeface="Lloyds Bank Jack"/>
                <a:cs typeface="Lloyds Bank Jack"/>
              </a:rPr>
              <a:t>latur</a:t>
            </a:r>
            <a:r>
              <a:rPr lang="en-GB" sz="1000" dirty="0">
                <a:latin typeface="Lloyds Bank Jack"/>
                <a:cs typeface="Lloyds Bank Jack"/>
              </a:rPr>
              <a:t>, que </a:t>
            </a:r>
            <a:r>
              <a:rPr lang="en-GB" sz="1000" dirty="0" err="1">
                <a:latin typeface="Lloyds Bank Jack"/>
                <a:cs typeface="Lloyds Bank Jack"/>
              </a:rPr>
              <a:t>molorem</a:t>
            </a:r>
            <a:r>
              <a:rPr lang="en-GB" sz="1000" dirty="0">
                <a:latin typeface="Lloyds Bank Jack"/>
                <a:cs typeface="Lloyds Bank Jack"/>
              </a:rPr>
              <a:t> </a:t>
            </a:r>
            <a:r>
              <a:rPr lang="en-GB" sz="1000" dirty="0" err="1">
                <a:latin typeface="Lloyds Bank Jack"/>
                <a:cs typeface="Lloyds Bank Jack"/>
              </a:rPr>
              <a:t>oluptatur</a:t>
            </a:r>
            <a:r>
              <a:rPr lang="en-GB" sz="1000" dirty="0">
                <a:latin typeface="Lloyds Bank Jack"/>
                <a:cs typeface="Lloyds Bank Jack"/>
              </a:rPr>
              <a:t>. </a:t>
            </a:r>
            <a:r>
              <a:rPr lang="en-GB" sz="1000" dirty="0" err="1">
                <a:latin typeface="Lloyds Bank Jack"/>
                <a:cs typeface="Lloyds Bank Jack"/>
              </a:rPr>
              <a:t>Veriorro</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il </a:t>
            </a:r>
            <a:r>
              <a:rPr lang="en-GB" sz="1000" dirty="0" err="1">
                <a:latin typeface="Lloyds Bank Jack"/>
                <a:cs typeface="Lloyds Bank Jack"/>
              </a:rPr>
              <a:t>ipsam</a:t>
            </a:r>
            <a:r>
              <a:rPr lang="en-GB" sz="1000" dirty="0">
                <a:latin typeface="Lloyds Bank Jack"/>
                <a:cs typeface="Lloyds Bank Jack"/>
              </a:rPr>
              <a:t> </a:t>
            </a:r>
            <a:r>
              <a:rPr lang="en-GB" sz="1000" dirty="0" err="1">
                <a:latin typeface="Lloyds Bank Jack"/>
                <a:cs typeface="Lloyds Bank Jack"/>
              </a:rPr>
              <a:t>evellupta</a:t>
            </a:r>
            <a:r>
              <a:rPr lang="en-GB" sz="1000" dirty="0">
                <a:latin typeface="Lloyds Bank Jack"/>
                <a:cs typeface="Lloyds Bank Jack"/>
              </a:rPr>
              <a:t> </a:t>
            </a:r>
            <a:r>
              <a:rPr lang="en-GB" sz="1000" dirty="0" err="1">
                <a:latin typeface="Lloyds Bank Jack"/>
                <a:cs typeface="Lloyds Bank Jack"/>
              </a:rPr>
              <a:t>coribus</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optatur</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quaero</a:t>
            </a:r>
            <a:r>
              <a:rPr lang="en-GB" sz="1000" dirty="0">
                <a:latin typeface="Lloyds Bank Jack"/>
                <a:cs typeface="Lloyds Bank Jack"/>
              </a:rPr>
              <a:t> </a:t>
            </a:r>
            <a:r>
              <a:rPr lang="en-GB" sz="1000" dirty="0" err="1">
                <a:latin typeface="Lloyds Bank Jack"/>
                <a:cs typeface="Lloyds Bank Jack"/>
              </a:rPr>
              <a:t>consecea</a:t>
            </a:r>
            <a:r>
              <a:rPr lang="en-GB" sz="1000" dirty="0">
                <a:latin typeface="Lloyds Bank Jack"/>
                <a:cs typeface="Lloyds Bank Jack"/>
              </a:rPr>
              <a:t> </a:t>
            </a:r>
            <a:r>
              <a:rPr lang="en-GB" sz="1000" dirty="0" err="1">
                <a:latin typeface="Lloyds Bank Jack"/>
                <a:cs typeface="Lloyds Bank Jack"/>
              </a:rPr>
              <a:t>endi</a:t>
            </a:r>
            <a:r>
              <a:rPr lang="en-GB" sz="1000" dirty="0">
                <a:latin typeface="Lloyds Bank Jack"/>
                <a:cs typeface="Lloyds Bank Jack"/>
              </a:rPr>
              <a:t> sum </a:t>
            </a:r>
            <a:r>
              <a:rPr lang="en-GB" sz="1000" dirty="0" err="1">
                <a:latin typeface="Lloyds Bank Jack"/>
                <a:cs typeface="Lloyds Bank Jack"/>
              </a:rPr>
              <a:t>quoditatibus</a:t>
            </a:r>
            <a:r>
              <a:rPr lang="en-GB" sz="1000" dirty="0">
                <a:latin typeface="Lloyds Bank Jack"/>
                <a:cs typeface="Lloyds Bank Jack"/>
              </a:rPr>
              <a:t> </a:t>
            </a:r>
            <a:r>
              <a:rPr lang="en-GB" sz="1000" dirty="0" err="1">
                <a:latin typeface="Lloyds Bank Jack"/>
                <a:cs typeface="Lloyds Bank Jack"/>
              </a:rPr>
              <a:t>alitae</a:t>
            </a:r>
            <a:r>
              <a:rPr lang="en-GB" sz="1000" dirty="0">
                <a:latin typeface="Lloyds Bank Jack"/>
                <a:cs typeface="Lloyds Bank Jack"/>
              </a:rPr>
              <a:t> pro int </a:t>
            </a:r>
            <a:r>
              <a:rPr lang="en-GB" sz="1000" dirty="0" err="1">
                <a:latin typeface="Lloyds Bank Jack"/>
                <a:cs typeface="Lloyds Bank Jack"/>
              </a:rPr>
              <a:t>exped</a:t>
            </a:r>
            <a:r>
              <a:rPr lang="en-GB" sz="1000" dirty="0">
                <a:latin typeface="Lloyds Bank Jack"/>
                <a:cs typeface="Lloyds Bank Jack"/>
              </a:rPr>
              <a:t> </a:t>
            </a:r>
            <a:r>
              <a:rPr lang="en-GB" sz="1000" dirty="0" err="1">
                <a:latin typeface="Lloyds Bank Jack"/>
                <a:cs typeface="Lloyds Bank Jack"/>
              </a:rPr>
              <a:t>eic</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audi</a:t>
            </a:r>
            <a:r>
              <a:rPr lang="en-GB" sz="1000" dirty="0">
                <a:latin typeface="Lloyds Bank Jack"/>
                <a:cs typeface="Lloyds Bank Jack"/>
              </a:rPr>
              <a:t> </a:t>
            </a:r>
            <a:r>
              <a:rPr lang="en-GB" sz="1000" dirty="0" err="1">
                <a:latin typeface="Lloyds Bank Jack"/>
                <a:cs typeface="Lloyds Bank Jack"/>
              </a:rPr>
              <a:t>dolupta</a:t>
            </a:r>
            <a:r>
              <a:rPr lang="en-GB" sz="1000" dirty="0">
                <a:latin typeface="Lloyds Bank Jack"/>
                <a:cs typeface="Lloyds Bank Jack"/>
              </a:rPr>
              <a:t> </a:t>
            </a:r>
            <a:r>
              <a:rPr lang="en-GB" sz="1000" dirty="0" err="1">
                <a:latin typeface="Lloyds Bank Jack"/>
                <a:cs typeface="Lloyds Bank Jack"/>
              </a:rPr>
              <a:t>doloreseque</a:t>
            </a:r>
            <a:r>
              <a:rPr lang="en-GB" sz="1000" dirty="0">
                <a:latin typeface="Lloyds Bank Jack"/>
                <a:cs typeface="Lloyds Bank Jack"/>
              </a:rPr>
              <a:t> </a:t>
            </a:r>
            <a:r>
              <a:rPr lang="en-GB" sz="1000" dirty="0" err="1">
                <a:latin typeface="Lloyds Bank Jack"/>
                <a:cs typeface="Lloyds Bank Jack"/>
              </a:rPr>
              <a:t>voluptatio</a:t>
            </a:r>
            <a:r>
              <a:rPr lang="en-GB" sz="1000" dirty="0">
                <a:latin typeface="Lloyds Bank Jack"/>
                <a:cs typeface="Lloyds Bank Jack"/>
              </a:rPr>
              <a:t> con corpore </a:t>
            </a:r>
            <a:r>
              <a:rPr lang="en-GB" sz="1000" dirty="0" err="1">
                <a:latin typeface="Lloyds Bank Jack"/>
                <a:cs typeface="Lloyds Bank Jack"/>
              </a:rPr>
              <a:t>rcianditio</a:t>
            </a:r>
            <a:r>
              <a:rPr lang="en-GB" sz="1000" dirty="0">
                <a:latin typeface="Lloyds Bank Jack"/>
                <a:cs typeface="Lloyds Bank Jack"/>
              </a:rPr>
              <a:t> </a:t>
            </a:r>
            <a:r>
              <a:rPr lang="en-GB" sz="1000" dirty="0" err="1">
                <a:latin typeface="Lloyds Bank Jack"/>
                <a:cs typeface="Lloyds Bank Jack"/>
              </a:rPr>
              <a:t>omnimpe</a:t>
            </a:r>
            <a:r>
              <a:rPr lang="en-GB" sz="1000" dirty="0">
                <a:latin typeface="Lloyds Bank Jack"/>
                <a:cs typeface="Lloyds Bank Jack"/>
              </a:rPr>
              <a:t> </a:t>
            </a:r>
            <a:r>
              <a:rPr lang="en-GB" sz="1000" dirty="0" err="1">
                <a:latin typeface="Lloyds Bank Jack"/>
                <a:cs typeface="Lloyds Bank Jack"/>
              </a:rPr>
              <a:t>ribusanda</a:t>
            </a:r>
            <a:r>
              <a:rPr lang="en-GB" sz="1000" dirty="0">
                <a:latin typeface="Lloyds Bank Jack"/>
                <a:cs typeface="Lloyds Bank Jack"/>
              </a:rPr>
              <a:t> </a:t>
            </a:r>
            <a:r>
              <a:rPr lang="en-GB" sz="1000" dirty="0" err="1">
                <a:latin typeface="Lloyds Bank Jack"/>
                <a:cs typeface="Lloyds Bank Jack"/>
              </a:rPr>
              <a:t>aligeni</a:t>
            </a:r>
            <a:r>
              <a:rPr lang="en-GB" sz="1000" dirty="0">
                <a:latin typeface="Lloyds Bank Jack"/>
                <a:cs typeface="Lloyds Bank Jack"/>
              </a:rPr>
              <a:t> </a:t>
            </a:r>
            <a:r>
              <a:rPr lang="en-GB" sz="1000" dirty="0" err="1">
                <a:latin typeface="Lloyds Bank Jack"/>
                <a:cs typeface="Lloyds Bank Jack"/>
              </a:rPr>
              <a:t>ssiminiae</a:t>
            </a:r>
            <a:r>
              <a:rPr lang="en-GB" sz="1000" dirty="0">
                <a:latin typeface="Lloyds Bank Jack"/>
                <a:cs typeface="Lloyds Bank Jack"/>
              </a:rPr>
              <a:t> </a:t>
            </a:r>
            <a:r>
              <a:rPr lang="en-GB" sz="1000" dirty="0" err="1">
                <a:latin typeface="Lloyds Bank Jack"/>
                <a:cs typeface="Lloyds Bank Jack"/>
              </a:rPr>
              <a:t>possim</a:t>
            </a:r>
            <a:r>
              <a:rPr lang="en-GB" sz="1000" dirty="0">
                <a:latin typeface="Lloyds Bank Jack"/>
                <a:cs typeface="Lloyds Bank Jack"/>
              </a:rPr>
              <a:t> </a:t>
            </a:r>
            <a:r>
              <a:rPr lang="en-GB" sz="1000" dirty="0" err="1">
                <a:latin typeface="Lloyds Bank Jack"/>
                <a:cs typeface="Lloyds Bank Jack"/>
              </a:rPr>
              <a:t>verersp</a:t>
            </a:r>
            <a:r>
              <a:rPr lang="en-GB" sz="1000" dirty="0">
                <a:latin typeface="Lloyds Bank Jack"/>
                <a:cs typeface="Lloyds Bank Jack"/>
              </a:rPr>
              <a:t> </a:t>
            </a:r>
            <a:r>
              <a:rPr lang="en-GB" sz="1000" dirty="0" err="1">
                <a:latin typeface="Lloyds Bank Jack"/>
                <a:cs typeface="Lloyds Bank Jack"/>
              </a:rPr>
              <a:t>erupta</a:t>
            </a:r>
            <a:r>
              <a:rPr lang="en-GB" sz="1000" dirty="0">
                <a:latin typeface="Lloyds Bank Jack"/>
                <a:cs typeface="Lloyds Bank Jack"/>
              </a:rPr>
              <a:t> </a:t>
            </a:r>
            <a:r>
              <a:rPr lang="en-GB" sz="1000" dirty="0" err="1">
                <a:latin typeface="Lloyds Bank Jack"/>
                <a:cs typeface="Lloyds Bank Jack"/>
              </a:rPr>
              <a:t>dolorio</a:t>
            </a:r>
            <a:r>
              <a:rPr lang="en-GB" sz="1000" dirty="0">
                <a:latin typeface="Lloyds Bank Jack"/>
                <a:cs typeface="Lloyds Bank Jack"/>
              </a:rPr>
              <a:t> to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maximpos</a:t>
            </a:r>
            <a:r>
              <a:rPr lang="en-GB" sz="1000" dirty="0">
                <a:latin typeface="Lloyds Bank Jack"/>
                <a:cs typeface="Lloyds Bank Jack"/>
              </a:rPr>
              <a:t> et </a:t>
            </a:r>
            <a:r>
              <a:rPr lang="en-GB" sz="1000" dirty="0" err="1">
                <a:latin typeface="Lloyds Bank Jack"/>
                <a:cs typeface="Lloyds Bank Jack"/>
              </a:rPr>
              <a:t>aut</a:t>
            </a:r>
            <a:r>
              <a:rPr lang="en-GB" sz="1000" dirty="0">
                <a:latin typeface="Lloyds Bank Jack"/>
                <a:cs typeface="Lloyds Bank Jack"/>
              </a:rPr>
              <a:t> </a:t>
            </a:r>
            <a:r>
              <a:rPr lang="en-GB" sz="1000" dirty="0" err="1">
                <a:latin typeface="Lloyds Bank Jack"/>
                <a:cs typeface="Lloyds Bank Jack"/>
              </a:rPr>
              <a:t>voluptati</a:t>
            </a:r>
            <a:r>
              <a:rPr lang="en-GB" sz="1000" dirty="0">
                <a:latin typeface="Lloyds Bank Jack"/>
                <a:cs typeface="Lloyds Bank Jack"/>
              </a:rPr>
              <a:t> </a:t>
            </a:r>
            <a:r>
              <a:rPr lang="en-GB" sz="1000" dirty="0" err="1">
                <a:latin typeface="Lloyds Bank Jack"/>
                <a:cs typeface="Lloyds Bank Jack"/>
              </a:rPr>
              <a:t>ipsanis</a:t>
            </a:r>
            <a:r>
              <a:rPr lang="en-GB" sz="1000" dirty="0">
                <a:latin typeface="Lloyds Bank Jack"/>
                <a:cs typeface="Lloyds Bank Jack"/>
              </a:rPr>
              <a:t>. </a:t>
            </a:r>
          </a:p>
          <a:p>
            <a:endParaRPr lang="en-GB" dirty="0"/>
          </a:p>
        </p:txBody>
      </p:sp>
      <p:sp>
        <p:nvSpPr>
          <p:cNvPr id="11" name="Content Placeholder 10">
            <a:extLst>
              <a:ext uri="{FF2B5EF4-FFF2-40B4-BE49-F238E27FC236}">
                <a16:creationId xmlns:a16="http://schemas.microsoft.com/office/drawing/2014/main" id="{B96B143D-6FF0-2CE7-E40B-86A76F21348D}"/>
              </a:ext>
            </a:extLst>
          </p:cNvPr>
          <p:cNvSpPr>
            <a:spLocks noGrp="1"/>
          </p:cNvSpPr>
          <p:nvPr>
            <p:ph idx="16"/>
          </p:nvPr>
        </p:nvSpPr>
        <p:spPr/>
        <p:txBody>
          <a:bodyPr/>
          <a:lstStyle/>
          <a:p>
            <a:r>
              <a:rPr lang="en-GB" sz="1000" dirty="0">
                <a:latin typeface="Lloyds Bank Jack"/>
                <a:cs typeface="Lloyds Bank Jack"/>
              </a:rPr>
              <a:t>bis </a:t>
            </a:r>
            <a:r>
              <a:rPr lang="en-GB" sz="1000" dirty="0" err="1">
                <a:latin typeface="Lloyds Bank Jack"/>
                <a:cs typeface="Lloyds Bank Jack"/>
              </a:rPr>
              <a:t>iur</a:t>
            </a:r>
            <a:r>
              <a:rPr lang="en-GB" sz="1000" dirty="0">
                <a:latin typeface="Lloyds Bank Jack"/>
                <a:cs typeface="Lloyds Bank Jack"/>
              </a:rPr>
              <a:t>, </a:t>
            </a:r>
            <a:r>
              <a:rPr lang="en-GB" sz="1000" dirty="0" err="1">
                <a:latin typeface="Lloyds Bank Jack"/>
                <a:cs typeface="Lloyds Bank Jack"/>
              </a:rPr>
              <a:t>optas</a:t>
            </a:r>
            <a:r>
              <a:rPr lang="en-GB" sz="1000" dirty="0">
                <a:latin typeface="Lloyds Bank Jack"/>
                <a:cs typeface="Lloyds Bank Jack"/>
              </a:rPr>
              <a:t> a </a:t>
            </a:r>
            <a:r>
              <a:rPr lang="en-GB" sz="1000" dirty="0" err="1">
                <a:latin typeface="Lloyds Bank Jack"/>
                <a:cs typeface="Lloyds Bank Jack"/>
              </a:rPr>
              <a:t>dit</a:t>
            </a:r>
            <a:r>
              <a:rPr lang="en-GB" sz="1000" dirty="0">
                <a:latin typeface="Lloyds Bank Jack"/>
                <a:cs typeface="Lloyds Bank Jack"/>
              </a:rPr>
              <a:t> re et </a:t>
            </a:r>
            <a:r>
              <a:rPr lang="en-GB" sz="1000" dirty="0" err="1">
                <a:latin typeface="Lloyds Bank Jack"/>
                <a:cs typeface="Lloyds Bank Jack"/>
              </a:rPr>
              <a:t>magnam</a:t>
            </a:r>
            <a:r>
              <a:rPr lang="en-GB" sz="1000" dirty="0">
                <a:latin typeface="Lloyds Bank Jack"/>
                <a:cs typeface="Lloyds Bank Jack"/>
              </a:rPr>
              <a:t> </a:t>
            </a:r>
            <a:r>
              <a:rPr lang="en-GB" sz="1000" dirty="0" err="1">
                <a:latin typeface="Lloyds Bank Jack"/>
                <a:cs typeface="Lloyds Bank Jack"/>
              </a:rPr>
              <a:t>latur</a:t>
            </a:r>
            <a:r>
              <a:rPr lang="en-GB" sz="1000" dirty="0">
                <a:latin typeface="Lloyds Bank Jack"/>
                <a:cs typeface="Lloyds Bank Jack"/>
              </a:rPr>
              <a:t>, que </a:t>
            </a:r>
            <a:r>
              <a:rPr lang="en-GB" sz="1000" dirty="0" err="1">
                <a:latin typeface="Lloyds Bank Jack"/>
                <a:cs typeface="Lloyds Bank Jack"/>
              </a:rPr>
              <a:t>molorem</a:t>
            </a:r>
            <a:r>
              <a:rPr lang="en-GB" sz="1000" dirty="0">
                <a:latin typeface="Lloyds Bank Jack"/>
                <a:cs typeface="Lloyds Bank Jack"/>
              </a:rPr>
              <a:t> </a:t>
            </a:r>
            <a:r>
              <a:rPr lang="en-GB" sz="1000" dirty="0" err="1">
                <a:latin typeface="Lloyds Bank Jack"/>
                <a:cs typeface="Lloyds Bank Jack"/>
              </a:rPr>
              <a:t>oluptatur</a:t>
            </a:r>
            <a:r>
              <a:rPr lang="en-GB" sz="1000" dirty="0">
                <a:latin typeface="Lloyds Bank Jack"/>
                <a:cs typeface="Lloyds Bank Jack"/>
              </a:rPr>
              <a:t>. </a:t>
            </a:r>
            <a:r>
              <a:rPr lang="en-GB" sz="1000" dirty="0" err="1">
                <a:latin typeface="Lloyds Bank Jack"/>
                <a:cs typeface="Lloyds Bank Jack"/>
              </a:rPr>
              <a:t>Veriorro</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il </a:t>
            </a:r>
            <a:r>
              <a:rPr lang="en-GB" sz="1000" dirty="0" err="1">
                <a:latin typeface="Lloyds Bank Jack"/>
                <a:cs typeface="Lloyds Bank Jack"/>
              </a:rPr>
              <a:t>ipsam</a:t>
            </a:r>
            <a:r>
              <a:rPr lang="en-GB" sz="1000" dirty="0">
                <a:latin typeface="Lloyds Bank Jack"/>
                <a:cs typeface="Lloyds Bank Jack"/>
              </a:rPr>
              <a:t> </a:t>
            </a:r>
            <a:r>
              <a:rPr lang="en-GB" sz="1000" dirty="0" err="1">
                <a:latin typeface="Lloyds Bank Jack"/>
                <a:cs typeface="Lloyds Bank Jack"/>
              </a:rPr>
              <a:t>evellupta</a:t>
            </a:r>
            <a:r>
              <a:rPr lang="en-GB" sz="1000" dirty="0">
                <a:latin typeface="Lloyds Bank Jack"/>
                <a:cs typeface="Lloyds Bank Jack"/>
              </a:rPr>
              <a:t> </a:t>
            </a:r>
            <a:r>
              <a:rPr lang="en-GB" sz="1000" dirty="0" err="1">
                <a:latin typeface="Lloyds Bank Jack"/>
                <a:cs typeface="Lloyds Bank Jack"/>
              </a:rPr>
              <a:t>coribus</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optatur</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quaero</a:t>
            </a:r>
            <a:r>
              <a:rPr lang="en-GB" sz="1000" dirty="0">
                <a:latin typeface="Lloyds Bank Jack"/>
                <a:cs typeface="Lloyds Bank Jack"/>
              </a:rPr>
              <a:t> </a:t>
            </a:r>
            <a:r>
              <a:rPr lang="en-GB" sz="1000" dirty="0" err="1">
                <a:latin typeface="Lloyds Bank Jack"/>
                <a:cs typeface="Lloyds Bank Jack"/>
              </a:rPr>
              <a:t>consecea</a:t>
            </a:r>
            <a:r>
              <a:rPr lang="en-GB" sz="1000" dirty="0">
                <a:latin typeface="Lloyds Bank Jack"/>
                <a:cs typeface="Lloyds Bank Jack"/>
              </a:rPr>
              <a:t> </a:t>
            </a:r>
            <a:r>
              <a:rPr lang="en-GB" sz="1000" dirty="0" err="1">
                <a:latin typeface="Lloyds Bank Jack"/>
                <a:cs typeface="Lloyds Bank Jack"/>
              </a:rPr>
              <a:t>endi</a:t>
            </a:r>
            <a:r>
              <a:rPr lang="en-GB" sz="1000" dirty="0">
                <a:latin typeface="Lloyds Bank Jack"/>
                <a:cs typeface="Lloyds Bank Jack"/>
              </a:rPr>
              <a:t> sum </a:t>
            </a:r>
            <a:r>
              <a:rPr lang="en-GB" sz="1000" dirty="0" err="1">
                <a:latin typeface="Lloyds Bank Jack"/>
                <a:cs typeface="Lloyds Bank Jack"/>
              </a:rPr>
              <a:t>quoditatibus</a:t>
            </a:r>
            <a:r>
              <a:rPr lang="en-GB" sz="1000" dirty="0">
                <a:latin typeface="Lloyds Bank Jack"/>
                <a:cs typeface="Lloyds Bank Jack"/>
              </a:rPr>
              <a:t> </a:t>
            </a:r>
            <a:r>
              <a:rPr lang="en-GB" sz="1000" dirty="0" err="1">
                <a:latin typeface="Lloyds Bank Jack"/>
                <a:cs typeface="Lloyds Bank Jack"/>
              </a:rPr>
              <a:t>alitae</a:t>
            </a:r>
            <a:r>
              <a:rPr lang="en-GB" sz="1000" dirty="0">
                <a:latin typeface="Lloyds Bank Jack"/>
                <a:cs typeface="Lloyds Bank Jack"/>
              </a:rPr>
              <a:t> pro int </a:t>
            </a:r>
            <a:r>
              <a:rPr lang="en-GB" sz="1000" dirty="0" err="1">
                <a:latin typeface="Lloyds Bank Jack"/>
                <a:cs typeface="Lloyds Bank Jack"/>
              </a:rPr>
              <a:t>exped</a:t>
            </a:r>
            <a:r>
              <a:rPr lang="en-GB" sz="1000" dirty="0">
                <a:latin typeface="Lloyds Bank Jack"/>
                <a:cs typeface="Lloyds Bank Jack"/>
              </a:rPr>
              <a:t> </a:t>
            </a:r>
            <a:r>
              <a:rPr lang="en-GB" sz="1000" dirty="0" err="1">
                <a:latin typeface="Lloyds Bank Jack"/>
                <a:cs typeface="Lloyds Bank Jack"/>
              </a:rPr>
              <a:t>eic</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audi</a:t>
            </a:r>
            <a:r>
              <a:rPr lang="en-GB" sz="1000" dirty="0">
                <a:latin typeface="Lloyds Bank Jack"/>
                <a:cs typeface="Lloyds Bank Jack"/>
              </a:rPr>
              <a:t> </a:t>
            </a:r>
            <a:r>
              <a:rPr lang="en-GB" sz="1000" dirty="0" err="1">
                <a:latin typeface="Lloyds Bank Jack"/>
                <a:cs typeface="Lloyds Bank Jack"/>
              </a:rPr>
              <a:t>dolupta</a:t>
            </a:r>
            <a:r>
              <a:rPr lang="en-GB" sz="1000" dirty="0">
                <a:latin typeface="Lloyds Bank Jack"/>
                <a:cs typeface="Lloyds Bank Jack"/>
              </a:rPr>
              <a:t> </a:t>
            </a:r>
            <a:r>
              <a:rPr lang="en-GB" sz="1000" dirty="0" err="1">
                <a:latin typeface="Lloyds Bank Jack"/>
                <a:cs typeface="Lloyds Bank Jack"/>
              </a:rPr>
              <a:t>doloreseque</a:t>
            </a:r>
            <a:r>
              <a:rPr lang="en-GB" sz="1000" dirty="0">
                <a:latin typeface="Lloyds Bank Jack"/>
                <a:cs typeface="Lloyds Bank Jack"/>
              </a:rPr>
              <a:t> </a:t>
            </a:r>
            <a:r>
              <a:rPr lang="en-GB" sz="1000" dirty="0" err="1">
                <a:latin typeface="Lloyds Bank Jack"/>
                <a:cs typeface="Lloyds Bank Jack"/>
              </a:rPr>
              <a:t>voluptatio</a:t>
            </a:r>
            <a:r>
              <a:rPr lang="en-GB" sz="1000" dirty="0">
                <a:latin typeface="Lloyds Bank Jack"/>
                <a:cs typeface="Lloyds Bank Jack"/>
              </a:rPr>
              <a:t> con corpore </a:t>
            </a:r>
            <a:r>
              <a:rPr lang="en-GB" sz="1000" dirty="0" err="1">
                <a:latin typeface="Lloyds Bank Jack"/>
                <a:cs typeface="Lloyds Bank Jack"/>
              </a:rPr>
              <a:t>rcianditio</a:t>
            </a:r>
            <a:r>
              <a:rPr lang="en-GB" sz="1000" dirty="0">
                <a:latin typeface="Lloyds Bank Jack"/>
                <a:cs typeface="Lloyds Bank Jack"/>
              </a:rPr>
              <a:t> </a:t>
            </a:r>
            <a:r>
              <a:rPr lang="en-GB" sz="1000" dirty="0" err="1">
                <a:latin typeface="Lloyds Bank Jack"/>
                <a:cs typeface="Lloyds Bank Jack"/>
              </a:rPr>
              <a:t>omnimpe</a:t>
            </a:r>
            <a:r>
              <a:rPr lang="en-GB" sz="1000" dirty="0">
                <a:latin typeface="Lloyds Bank Jack"/>
                <a:cs typeface="Lloyds Bank Jack"/>
              </a:rPr>
              <a:t> </a:t>
            </a:r>
            <a:r>
              <a:rPr lang="en-GB" sz="1000" dirty="0" err="1">
                <a:latin typeface="Lloyds Bank Jack"/>
                <a:cs typeface="Lloyds Bank Jack"/>
              </a:rPr>
              <a:t>ribusanda</a:t>
            </a:r>
            <a:r>
              <a:rPr lang="en-GB" sz="1000" dirty="0">
                <a:latin typeface="Lloyds Bank Jack"/>
                <a:cs typeface="Lloyds Bank Jack"/>
              </a:rPr>
              <a:t> </a:t>
            </a:r>
            <a:r>
              <a:rPr lang="en-GB" sz="1000" dirty="0" err="1">
                <a:latin typeface="Lloyds Bank Jack"/>
                <a:cs typeface="Lloyds Bank Jack"/>
              </a:rPr>
              <a:t>aligeni</a:t>
            </a:r>
            <a:r>
              <a:rPr lang="en-GB" sz="1000" dirty="0">
                <a:latin typeface="Lloyds Bank Jack"/>
                <a:cs typeface="Lloyds Bank Jack"/>
              </a:rPr>
              <a:t> </a:t>
            </a:r>
            <a:r>
              <a:rPr lang="en-GB" sz="1000" dirty="0" err="1">
                <a:latin typeface="Lloyds Bank Jack"/>
                <a:cs typeface="Lloyds Bank Jack"/>
              </a:rPr>
              <a:t>ssiminiae</a:t>
            </a:r>
            <a:r>
              <a:rPr lang="en-GB" sz="1000" dirty="0">
                <a:latin typeface="Lloyds Bank Jack"/>
                <a:cs typeface="Lloyds Bank Jack"/>
              </a:rPr>
              <a:t> </a:t>
            </a:r>
            <a:r>
              <a:rPr lang="en-GB" sz="1000" dirty="0" err="1">
                <a:latin typeface="Lloyds Bank Jack"/>
                <a:cs typeface="Lloyds Bank Jack"/>
              </a:rPr>
              <a:t>possim</a:t>
            </a:r>
            <a:r>
              <a:rPr lang="en-GB" sz="1000" dirty="0">
                <a:latin typeface="Lloyds Bank Jack"/>
                <a:cs typeface="Lloyds Bank Jack"/>
              </a:rPr>
              <a:t> </a:t>
            </a:r>
            <a:r>
              <a:rPr lang="en-GB" sz="1000" dirty="0" err="1">
                <a:latin typeface="Lloyds Bank Jack"/>
                <a:cs typeface="Lloyds Bank Jack"/>
              </a:rPr>
              <a:t>verersp</a:t>
            </a:r>
            <a:r>
              <a:rPr lang="en-GB" sz="1000" dirty="0">
                <a:latin typeface="Lloyds Bank Jack"/>
                <a:cs typeface="Lloyds Bank Jack"/>
              </a:rPr>
              <a:t> </a:t>
            </a:r>
            <a:r>
              <a:rPr lang="en-GB" sz="1000" dirty="0" err="1">
                <a:latin typeface="Lloyds Bank Jack"/>
                <a:cs typeface="Lloyds Bank Jack"/>
              </a:rPr>
              <a:t>erupta</a:t>
            </a:r>
            <a:r>
              <a:rPr lang="en-GB" sz="1000" dirty="0">
                <a:latin typeface="Lloyds Bank Jack"/>
                <a:cs typeface="Lloyds Bank Jack"/>
              </a:rPr>
              <a:t> </a:t>
            </a:r>
            <a:r>
              <a:rPr lang="en-GB" sz="1000" dirty="0" err="1">
                <a:latin typeface="Lloyds Bank Jack"/>
                <a:cs typeface="Lloyds Bank Jack"/>
              </a:rPr>
              <a:t>dolorio</a:t>
            </a:r>
            <a:r>
              <a:rPr lang="en-GB" sz="1000" dirty="0">
                <a:latin typeface="Lloyds Bank Jack"/>
                <a:cs typeface="Lloyds Bank Jack"/>
              </a:rPr>
              <a:t> to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maximpos</a:t>
            </a:r>
            <a:r>
              <a:rPr lang="en-GB" sz="1000" dirty="0">
                <a:latin typeface="Lloyds Bank Jack"/>
                <a:cs typeface="Lloyds Bank Jack"/>
              </a:rPr>
              <a:t> et </a:t>
            </a:r>
            <a:r>
              <a:rPr lang="en-GB" sz="1000" dirty="0" err="1">
                <a:latin typeface="Lloyds Bank Jack"/>
                <a:cs typeface="Lloyds Bank Jack"/>
              </a:rPr>
              <a:t>aut</a:t>
            </a:r>
            <a:r>
              <a:rPr lang="en-GB" sz="1000" dirty="0">
                <a:latin typeface="Lloyds Bank Jack"/>
                <a:cs typeface="Lloyds Bank Jack"/>
              </a:rPr>
              <a:t> </a:t>
            </a:r>
            <a:r>
              <a:rPr lang="en-GB" sz="1000" dirty="0" err="1">
                <a:latin typeface="Lloyds Bank Jack"/>
                <a:cs typeface="Lloyds Bank Jack"/>
              </a:rPr>
              <a:t>voluptati</a:t>
            </a:r>
            <a:r>
              <a:rPr lang="en-GB" sz="1000" dirty="0">
                <a:latin typeface="Lloyds Bank Jack"/>
                <a:cs typeface="Lloyds Bank Jack"/>
              </a:rPr>
              <a:t> </a:t>
            </a:r>
            <a:r>
              <a:rPr lang="en-GB" sz="1000" dirty="0" err="1">
                <a:latin typeface="Lloyds Bank Jack"/>
                <a:cs typeface="Lloyds Bank Jack"/>
              </a:rPr>
              <a:t>ipsanis</a:t>
            </a:r>
            <a:r>
              <a:rPr lang="en-GB" sz="1000" dirty="0">
                <a:latin typeface="Lloyds Bank Jack"/>
                <a:cs typeface="Lloyds Bank Jack"/>
              </a:rPr>
              <a:t>. </a:t>
            </a:r>
          </a:p>
          <a:p>
            <a:endParaRPr lang="en-GB" dirty="0"/>
          </a:p>
        </p:txBody>
      </p:sp>
      <p:sp>
        <p:nvSpPr>
          <p:cNvPr id="13" name="Content Placeholder 12">
            <a:extLst>
              <a:ext uri="{FF2B5EF4-FFF2-40B4-BE49-F238E27FC236}">
                <a16:creationId xmlns:a16="http://schemas.microsoft.com/office/drawing/2014/main" id="{E1EC63EE-C97A-3730-4D52-A82E440F2DB4}"/>
              </a:ext>
            </a:extLst>
          </p:cNvPr>
          <p:cNvSpPr>
            <a:spLocks noGrp="1"/>
          </p:cNvSpPr>
          <p:nvPr>
            <p:ph idx="18"/>
          </p:nvPr>
        </p:nvSpPr>
        <p:spPr/>
        <p:txBody>
          <a:bodyPr/>
          <a:lstStyle/>
          <a:p>
            <a:r>
              <a:rPr lang="en-GB" sz="1000" dirty="0">
                <a:latin typeface="Lloyds Bank Jack"/>
                <a:cs typeface="Lloyds Bank Jack"/>
              </a:rPr>
              <a:t>bis </a:t>
            </a:r>
            <a:r>
              <a:rPr lang="en-GB" sz="1000" dirty="0" err="1">
                <a:latin typeface="Lloyds Bank Jack"/>
                <a:cs typeface="Lloyds Bank Jack"/>
              </a:rPr>
              <a:t>iur</a:t>
            </a:r>
            <a:r>
              <a:rPr lang="en-GB" sz="1000" dirty="0">
                <a:latin typeface="Lloyds Bank Jack"/>
                <a:cs typeface="Lloyds Bank Jack"/>
              </a:rPr>
              <a:t>, </a:t>
            </a:r>
            <a:r>
              <a:rPr lang="en-GB" sz="1000" dirty="0" err="1">
                <a:latin typeface="Lloyds Bank Jack"/>
                <a:cs typeface="Lloyds Bank Jack"/>
              </a:rPr>
              <a:t>optas</a:t>
            </a:r>
            <a:r>
              <a:rPr lang="en-GB" sz="1000" dirty="0">
                <a:latin typeface="Lloyds Bank Jack"/>
                <a:cs typeface="Lloyds Bank Jack"/>
              </a:rPr>
              <a:t> a </a:t>
            </a:r>
            <a:r>
              <a:rPr lang="en-GB" sz="1000" dirty="0" err="1">
                <a:latin typeface="Lloyds Bank Jack"/>
                <a:cs typeface="Lloyds Bank Jack"/>
              </a:rPr>
              <a:t>dit</a:t>
            </a:r>
            <a:r>
              <a:rPr lang="en-GB" sz="1000" dirty="0">
                <a:latin typeface="Lloyds Bank Jack"/>
                <a:cs typeface="Lloyds Bank Jack"/>
              </a:rPr>
              <a:t> re et </a:t>
            </a:r>
            <a:r>
              <a:rPr lang="en-GB" sz="1000" dirty="0" err="1">
                <a:latin typeface="Lloyds Bank Jack"/>
                <a:cs typeface="Lloyds Bank Jack"/>
              </a:rPr>
              <a:t>magnam</a:t>
            </a:r>
            <a:r>
              <a:rPr lang="en-GB" sz="1000" dirty="0">
                <a:latin typeface="Lloyds Bank Jack"/>
                <a:cs typeface="Lloyds Bank Jack"/>
              </a:rPr>
              <a:t> </a:t>
            </a:r>
            <a:r>
              <a:rPr lang="en-GB" sz="1000" dirty="0" err="1">
                <a:latin typeface="Lloyds Bank Jack"/>
                <a:cs typeface="Lloyds Bank Jack"/>
              </a:rPr>
              <a:t>latur</a:t>
            </a:r>
            <a:r>
              <a:rPr lang="en-GB" sz="1000" dirty="0">
                <a:latin typeface="Lloyds Bank Jack"/>
                <a:cs typeface="Lloyds Bank Jack"/>
              </a:rPr>
              <a:t>, que </a:t>
            </a:r>
            <a:r>
              <a:rPr lang="en-GB" sz="1000" dirty="0" err="1">
                <a:latin typeface="Lloyds Bank Jack"/>
                <a:cs typeface="Lloyds Bank Jack"/>
              </a:rPr>
              <a:t>molorem</a:t>
            </a:r>
            <a:r>
              <a:rPr lang="en-GB" sz="1000" dirty="0">
                <a:latin typeface="Lloyds Bank Jack"/>
                <a:cs typeface="Lloyds Bank Jack"/>
              </a:rPr>
              <a:t> </a:t>
            </a:r>
            <a:r>
              <a:rPr lang="en-GB" sz="1000" dirty="0" err="1">
                <a:latin typeface="Lloyds Bank Jack"/>
                <a:cs typeface="Lloyds Bank Jack"/>
              </a:rPr>
              <a:t>oluptatur</a:t>
            </a:r>
            <a:r>
              <a:rPr lang="en-GB" sz="1000" dirty="0">
                <a:latin typeface="Lloyds Bank Jack"/>
                <a:cs typeface="Lloyds Bank Jack"/>
              </a:rPr>
              <a:t>. </a:t>
            </a:r>
            <a:r>
              <a:rPr lang="en-GB" sz="1000" dirty="0" err="1">
                <a:latin typeface="Lloyds Bank Jack"/>
                <a:cs typeface="Lloyds Bank Jack"/>
              </a:rPr>
              <a:t>Veriorro</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il </a:t>
            </a:r>
            <a:r>
              <a:rPr lang="en-GB" sz="1000" dirty="0" err="1">
                <a:latin typeface="Lloyds Bank Jack"/>
                <a:cs typeface="Lloyds Bank Jack"/>
              </a:rPr>
              <a:t>ipsam</a:t>
            </a:r>
            <a:r>
              <a:rPr lang="en-GB" sz="1000" dirty="0">
                <a:latin typeface="Lloyds Bank Jack"/>
                <a:cs typeface="Lloyds Bank Jack"/>
              </a:rPr>
              <a:t> </a:t>
            </a:r>
            <a:r>
              <a:rPr lang="en-GB" sz="1000" dirty="0" err="1">
                <a:latin typeface="Lloyds Bank Jack"/>
                <a:cs typeface="Lloyds Bank Jack"/>
              </a:rPr>
              <a:t>evellupta</a:t>
            </a:r>
            <a:r>
              <a:rPr lang="en-GB" sz="1000" dirty="0">
                <a:latin typeface="Lloyds Bank Jack"/>
                <a:cs typeface="Lloyds Bank Jack"/>
              </a:rPr>
              <a:t> </a:t>
            </a:r>
            <a:r>
              <a:rPr lang="en-GB" sz="1000" dirty="0" err="1">
                <a:latin typeface="Lloyds Bank Jack"/>
                <a:cs typeface="Lloyds Bank Jack"/>
              </a:rPr>
              <a:t>coribus</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optatur</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quaero</a:t>
            </a:r>
            <a:r>
              <a:rPr lang="en-GB" sz="1000" dirty="0">
                <a:latin typeface="Lloyds Bank Jack"/>
                <a:cs typeface="Lloyds Bank Jack"/>
              </a:rPr>
              <a:t> </a:t>
            </a:r>
            <a:r>
              <a:rPr lang="en-GB" sz="1000" dirty="0" err="1">
                <a:latin typeface="Lloyds Bank Jack"/>
                <a:cs typeface="Lloyds Bank Jack"/>
              </a:rPr>
              <a:t>consecea</a:t>
            </a:r>
            <a:r>
              <a:rPr lang="en-GB" sz="1000" dirty="0">
                <a:latin typeface="Lloyds Bank Jack"/>
                <a:cs typeface="Lloyds Bank Jack"/>
              </a:rPr>
              <a:t> </a:t>
            </a:r>
            <a:r>
              <a:rPr lang="en-GB" sz="1000" dirty="0" err="1">
                <a:latin typeface="Lloyds Bank Jack"/>
                <a:cs typeface="Lloyds Bank Jack"/>
              </a:rPr>
              <a:t>endi</a:t>
            </a:r>
            <a:r>
              <a:rPr lang="en-GB" sz="1000" dirty="0">
                <a:latin typeface="Lloyds Bank Jack"/>
                <a:cs typeface="Lloyds Bank Jack"/>
              </a:rPr>
              <a:t> sum </a:t>
            </a:r>
            <a:r>
              <a:rPr lang="en-GB" sz="1000" dirty="0" err="1">
                <a:latin typeface="Lloyds Bank Jack"/>
                <a:cs typeface="Lloyds Bank Jack"/>
              </a:rPr>
              <a:t>quoditatibus</a:t>
            </a:r>
            <a:r>
              <a:rPr lang="en-GB" sz="1000" dirty="0">
                <a:latin typeface="Lloyds Bank Jack"/>
                <a:cs typeface="Lloyds Bank Jack"/>
              </a:rPr>
              <a:t> </a:t>
            </a:r>
            <a:r>
              <a:rPr lang="en-GB" sz="1000" dirty="0" err="1">
                <a:latin typeface="Lloyds Bank Jack"/>
                <a:cs typeface="Lloyds Bank Jack"/>
              </a:rPr>
              <a:t>alitae</a:t>
            </a:r>
            <a:r>
              <a:rPr lang="en-GB" sz="1000" dirty="0">
                <a:latin typeface="Lloyds Bank Jack"/>
                <a:cs typeface="Lloyds Bank Jack"/>
              </a:rPr>
              <a:t> pro int </a:t>
            </a:r>
            <a:r>
              <a:rPr lang="en-GB" sz="1000" dirty="0" err="1">
                <a:latin typeface="Lloyds Bank Jack"/>
                <a:cs typeface="Lloyds Bank Jack"/>
              </a:rPr>
              <a:t>exped</a:t>
            </a:r>
            <a:r>
              <a:rPr lang="en-GB" sz="1000" dirty="0">
                <a:latin typeface="Lloyds Bank Jack"/>
                <a:cs typeface="Lloyds Bank Jack"/>
              </a:rPr>
              <a:t> </a:t>
            </a:r>
            <a:r>
              <a:rPr lang="en-GB" sz="1000" dirty="0" err="1">
                <a:latin typeface="Lloyds Bank Jack"/>
                <a:cs typeface="Lloyds Bank Jack"/>
              </a:rPr>
              <a:t>eic</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audi</a:t>
            </a:r>
            <a:r>
              <a:rPr lang="en-GB" sz="1000" dirty="0">
                <a:latin typeface="Lloyds Bank Jack"/>
                <a:cs typeface="Lloyds Bank Jack"/>
              </a:rPr>
              <a:t> </a:t>
            </a:r>
            <a:r>
              <a:rPr lang="en-GB" sz="1000" dirty="0" err="1">
                <a:latin typeface="Lloyds Bank Jack"/>
                <a:cs typeface="Lloyds Bank Jack"/>
              </a:rPr>
              <a:t>dolupta</a:t>
            </a:r>
            <a:r>
              <a:rPr lang="en-GB" sz="1000" dirty="0">
                <a:latin typeface="Lloyds Bank Jack"/>
                <a:cs typeface="Lloyds Bank Jack"/>
              </a:rPr>
              <a:t> </a:t>
            </a:r>
            <a:r>
              <a:rPr lang="en-GB" sz="1000" dirty="0" err="1">
                <a:latin typeface="Lloyds Bank Jack"/>
                <a:cs typeface="Lloyds Bank Jack"/>
              </a:rPr>
              <a:t>doloreseque</a:t>
            </a:r>
            <a:r>
              <a:rPr lang="en-GB" sz="1000" dirty="0">
                <a:latin typeface="Lloyds Bank Jack"/>
                <a:cs typeface="Lloyds Bank Jack"/>
              </a:rPr>
              <a:t> </a:t>
            </a:r>
            <a:r>
              <a:rPr lang="en-GB" sz="1000" dirty="0" err="1">
                <a:latin typeface="Lloyds Bank Jack"/>
                <a:cs typeface="Lloyds Bank Jack"/>
              </a:rPr>
              <a:t>voluptatio</a:t>
            </a:r>
            <a:r>
              <a:rPr lang="en-GB" sz="1000" dirty="0">
                <a:latin typeface="Lloyds Bank Jack"/>
                <a:cs typeface="Lloyds Bank Jack"/>
              </a:rPr>
              <a:t> con corpore </a:t>
            </a:r>
            <a:r>
              <a:rPr lang="en-GB" sz="1000" dirty="0" err="1">
                <a:latin typeface="Lloyds Bank Jack"/>
                <a:cs typeface="Lloyds Bank Jack"/>
              </a:rPr>
              <a:t>rcianditio</a:t>
            </a:r>
            <a:r>
              <a:rPr lang="en-GB" sz="1000" dirty="0">
                <a:latin typeface="Lloyds Bank Jack"/>
                <a:cs typeface="Lloyds Bank Jack"/>
              </a:rPr>
              <a:t> </a:t>
            </a:r>
            <a:r>
              <a:rPr lang="en-GB" sz="1000" dirty="0" err="1">
                <a:latin typeface="Lloyds Bank Jack"/>
                <a:cs typeface="Lloyds Bank Jack"/>
              </a:rPr>
              <a:t>omnimpe</a:t>
            </a:r>
            <a:r>
              <a:rPr lang="en-GB" sz="1000" dirty="0">
                <a:latin typeface="Lloyds Bank Jack"/>
                <a:cs typeface="Lloyds Bank Jack"/>
              </a:rPr>
              <a:t> </a:t>
            </a:r>
            <a:r>
              <a:rPr lang="en-GB" sz="1000" dirty="0" err="1">
                <a:latin typeface="Lloyds Bank Jack"/>
                <a:cs typeface="Lloyds Bank Jack"/>
              </a:rPr>
              <a:t>ribusanda</a:t>
            </a:r>
            <a:r>
              <a:rPr lang="en-GB" sz="1000" dirty="0">
                <a:latin typeface="Lloyds Bank Jack"/>
                <a:cs typeface="Lloyds Bank Jack"/>
              </a:rPr>
              <a:t> </a:t>
            </a:r>
            <a:r>
              <a:rPr lang="en-GB" sz="1000" dirty="0" err="1">
                <a:latin typeface="Lloyds Bank Jack"/>
                <a:cs typeface="Lloyds Bank Jack"/>
              </a:rPr>
              <a:t>aligeni</a:t>
            </a:r>
            <a:r>
              <a:rPr lang="en-GB" sz="1000" dirty="0">
                <a:latin typeface="Lloyds Bank Jack"/>
                <a:cs typeface="Lloyds Bank Jack"/>
              </a:rPr>
              <a:t> </a:t>
            </a:r>
            <a:r>
              <a:rPr lang="en-GB" sz="1000" dirty="0" err="1">
                <a:latin typeface="Lloyds Bank Jack"/>
                <a:cs typeface="Lloyds Bank Jack"/>
              </a:rPr>
              <a:t>ssiminiae</a:t>
            </a:r>
            <a:r>
              <a:rPr lang="en-GB" sz="1000" dirty="0">
                <a:latin typeface="Lloyds Bank Jack"/>
                <a:cs typeface="Lloyds Bank Jack"/>
              </a:rPr>
              <a:t> </a:t>
            </a:r>
            <a:r>
              <a:rPr lang="en-GB" sz="1000" dirty="0" err="1">
                <a:latin typeface="Lloyds Bank Jack"/>
                <a:cs typeface="Lloyds Bank Jack"/>
              </a:rPr>
              <a:t>possim</a:t>
            </a:r>
            <a:r>
              <a:rPr lang="en-GB" sz="1000" dirty="0">
                <a:latin typeface="Lloyds Bank Jack"/>
                <a:cs typeface="Lloyds Bank Jack"/>
              </a:rPr>
              <a:t> </a:t>
            </a:r>
            <a:r>
              <a:rPr lang="en-GB" sz="1000" dirty="0" err="1">
                <a:latin typeface="Lloyds Bank Jack"/>
                <a:cs typeface="Lloyds Bank Jack"/>
              </a:rPr>
              <a:t>verersp</a:t>
            </a:r>
            <a:r>
              <a:rPr lang="en-GB" sz="1000" dirty="0">
                <a:latin typeface="Lloyds Bank Jack"/>
                <a:cs typeface="Lloyds Bank Jack"/>
              </a:rPr>
              <a:t> </a:t>
            </a:r>
            <a:r>
              <a:rPr lang="en-GB" sz="1000" dirty="0" err="1">
                <a:latin typeface="Lloyds Bank Jack"/>
                <a:cs typeface="Lloyds Bank Jack"/>
              </a:rPr>
              <a:t>erupta</a:t>
            </a:r>
            <a:r>
              <a:rPr lang="en-GB" sz="1000" dirty="0">
                <a:latin typeface="Lloyds Bank Jack"/>
                <a:cs typeface="Lloyds Bank Jack"/>
              </a:rPr>
              <a:t> </a:t>
            </a:r>
            <a:r>
              <a:rPr lang="en-GB" sz="1000" dirty="0" err="1">
                <a:latin typeface="Lloyds Bank Jack"/>
                <a:cs typeface="Lloyds Bank Jack"/>
              </a:rPr>
              <a:t>dolorio</a:t>
            </a:r>
            <a:r>
              <a:rPr lang="en-GB" sz="1000" dirty="0">
                <a:latin typeface="Lloyds Bank Jack"/>
                <a:cs typeface="Lloyds Bank Jack"/>
              </a:rPr>
              <a:t> to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maximpos</a:t>
            </a:r>
            <a:r>
              <a:rPr lang="en-GB" sz="1000" dirty="0">
                <a:latin typeface="Lloyds Bank Jack"/>
                <a:cs typeface="Lloyds Bank Jack"/>
              </a:rPr>
              <a:t> et </a:t>
            </a:r>
            <a:r>
              <a:rPr lang="en-GB" sz="1000" dirty="0" err="1">
                <a:latin typeface="Lloyds Bank Jack"/>
                <a:cs typeface="Lloyds Bank Jack"/>
              </a:rPr>
              <a:t>aut</a:t>
            </a:r>
            <a:r>
              <a:rPr lang="en-GB" sz="1000" dirty="0">
                <a:latin typeface="Lloyds Bank Jack"/>
                <a:cs typeface="Lloyds Bank Jack"/>
              </a:rPr>
              <a:t> </a:t>
            </a:r>
            <a:r>
              <a:rPr lang="en-GB" sz="1000" dirty="0" err="1">
                <a:latin typeface="Lloyds Bank Jack"/>
                <a:cs typeface="Lloyds Bank Jack"/>
              </a:rPr>
              <a:t>voluptati</a:t>
            </a:r>
            <a:r>
              <a:rPr lang="en-GB" sz="1000" dirty="0">
                <a:latin typeface="Lloyds Bank Jack"/>
                <a:cs typeface="Lloyds Bank Jack"/>
              </a:rPr>
              <a:t> </a:t>
            </a:r>
            <a:r>
              <a:rPr lang="en-GB" sz="1000" dirty="0" err="1">
                <a:latin typeface="Lloyds Bank Jack"/>
                <a:cs typeface="Lloyds Bank Jack"/>
              </a:rPr>
              <a:t>ipsanis</a:t>
            </a:r>
            <a:r>
              <a:rPr lang="en-GB" sz="1000" dirty="0">
                <a:latin typeface="Lloyds Bank Jack"/>
                <a:cs typeface="Lloyds Bank Jack"/>
              </a:rPr>
              <a:t>. </a:t>
            </a:r>
          </a:p>
          <a:p>
            <a:endParaRPr lang="en-GB" dirty="0"/>
          </a:p>
        </p:txBody>
      </p:sp>
      <p:sp>
        <p:nvSpPr>
          <p:cNvPr id="14" name="Content Placeholder 13">
            <a:extLst>
              <a:ext uri="{FF2B5EF4-FFF2-40B4-BE49-F238E27FC236}">
                <a16:creationId xmlns:a16="http://schemas.microsoft.com/office/drawing/2014/main" id="{40A3A5C7-ACE8-4A9A-B5B4-4F01082B7AC2}"/>
              </a:ext>
            </a:extLst>
          </p:cNvPr>
          <p:cNvSpPr>
            <a:spLocks noGrp="1"/>
          </p:cNvSpPr>
          <p:nvPr>
            <p:ph idx="19"/>
          </p:nvPr>
        </p:nvSpPr>
        <p:spPr/>
        <p:txBody>
          <a:bodyPr/>
          <a:lstStyle/>
          <a:p>
            <a:r>
              <a:rPr lang="en-GB" sz="1000" dirty="0">
                <a:latin typeface="Lloyds Bank Jack"/>
                <a:cs typeface="Lloyds Bank Jack"/>
              </a:rPr>
              <a:t>bis </a:t>
            </a:r>
            <a:r>
              <a:rPr lang="en-GB" sz="1000" dirty="0" err="1">
                <a:latin typeface="Lloyds Bank Jack"/>
                <a:cs typeface="Lloyds Bank Jack"/>
              </a:rPr>
              <a:t>iur</a:t>
            </a:r>
            <a:r>
              <a:rPr lang="en-GB" sz="1000" dirty="0">
                <a:latin typeface="Lloyds Bank Jack"/>
                <a:cs typeface="Lloyds Bank Jack"/>
              </a:rPr>
              <a:t>, </a:t>
            </a:r>
            <a:r>
              <a:rPr lang="en-GB" sz="1000" dirty="0" err="1">
                <a:latin typeface="Lloyds Bank Jack"/>
                <a:cs typeface="Lloyds Bank Jack"/>
              </a:rPr>
              <a:t>optas</a:t>
            </a:r>
            <a:r>
              <a:rPr lang="en-GB" sz="1000" dirty="0">
                <a:latin typeface="Lloyds Bank Jack"/>
                <a:cs typeface="Lloyds Bank Jack"/>
              </a:rPr>
              <a:t> a </a:t>
            </a:r>
            <a:r>
              <a:rPr lang="en-GB" sz="1000" dirty="0" err="1">
                <a:latin typeface="Lloyds Bank Jack"/>
                <a:cs typeface="Lloyds Bank Jack"/>
              </a:rPr>
              <a:t>dit</a:t>
            </a:r>
            <a:r>
              <a:rPr lang="en-GB" sz="1000" dirty="0">
                <a:latin typeface="Lloyds Bank Jack"/>
                <a:cs typeface="Lloyds Bank Jack"/>
              </a:rPr>
              <a:t> re et </a:t>
            </a:r>
            <a:r>
              <a:rPr lang="en-GB" sz="1000" dirty="0" err="1">
                <a:latin typeface="Lloyds Bank Jack"/>
                <a:cs typeface="Lloyds Bank Jack"/>
              </a:rPr>
              <a:t>magnam</a:t>
            </a:r>
            <a:r>
              <a:rPr lang="en-GB" sz="1000" dirty="0">
                <a:latin typeface="Lloyds Bank Jack"/>
                <a:cs typeface="Lloyds Bank Jack"/>
              </a:rPr>
              <a:t> </a:t>
            </a:r>
            <a:r>
              <a:rPr lang="en-GB" sz="1000" dirty="0" err="1">
                <a:latin typeface="Lloyds Bank Jack"/>
                <a:cs typeface="Lloyds Bank Jack"/>
              </a:rPr>
              <a:t>latur</a:t>
            </a:r>
            <a:r>
              <a:rPr lang="en-GB" sz="1000" dirty="0">
                <a:latin typeface="Lloyds Bank Jack"/>
                <a:cs typeface="Lloyds Bank Jack"/>
              </a:rPr>
              <a:t>, que </a:t>
            </a:r>
            <a:r>
              <a:rPr lang="en-GB" sz="1000" dirty="0" err="1">
                <a:latin typeface="Lloyds Bank Jack"/>
                <a:cs typeface="Lloyds Bank Jack"/>
              </a:rPr>
              <a:t>molorem</a:t>
            </a:r>
            <a:r>
              <a:rPr lang="en-GB" sz="1000" dirty="0">
                <a:latin typeface="Lloyds Bank Jack"/>
                <a:cs typeface="Lloyds Bank Jack"/>
              </a:rPr>
              <a:t> </a:t>
            </a:r>
            <a:r>
              <a:rPr lang="en-GB" sz="1000" dirty="0" err="1">
                <a:latin typeface="Lloyds Bank Jack"/>
                <a:cs typeface="Lloyds Bank Jack"/>
              </a:rPr>
              <a:t>oluptatur</a:t>
            </a:r>
            <a:r>
              <a:rPr lang="en-GB" sz="1000" dirty="0">
                <a:latin typeface="Lloyds Bank Jack"/>
                <a:cs typeface="Lloyds Bank Jack"/>
              </a:rPr>
              <a:t>. </a:t>
            </a:r>
            <a:r>
              <a:rPr lang="en-GB" sz="1000" dirty="0" err="1">
                <a:latin typeface="Lloyds Bank Jack"/>
                <a:cs typeface="Lloyds Bank Jack"/>
              </a:rPr>
              <a:t>Veriorro</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il </a:t>
            </a:r>
            <a:r>
              <a:rPr lang="en-GB" sz="1000" dirty="0" err="1">
                <a:latin typeface="Lloyds Bank Jack"/>
                <a:cs typeface="Lloyds Bank Jack"/>
              </a:rPr>
              <a:t>ipsam</a:t>
            </a:r>
            <a:r>
              <a:rPr lang="en-GB" sz="1000" dirty="0">
                <a:latin typeface="Lloyds Bank Jack"/>
                <a:cs typeface="Lloyds Bank Jack"/>
              </a:rPr>
              <a:t> </a:t>
            </a:r>
            <a:r>
              <a:rPr lang="en-GB" sz="1000" dirty="0" err="1">
                <a:latin typeface="Lloyds Bank Jack"/>
                <a:cs typeface="Lloyds Bank Jack"/>
              </a:rPr>
              <a:t>evellupta</a:t>
            </a:r>
            <a:r>
              <a:rPr lang="en-GB" sz="1000" dirty="0">
                <a:latin typeface="Lloyds Bank Jack"/>
                <a:cs typeface="Lloyds Bank Jack"/>
              </a:rPr>
              <a:t> </a:t>
            </a:r>
            <a:r>
              <a:rPr lang="en-GB" sz="1000" dirty="0" err="1">
                <a:latin typeface="Lloyds Bank Jack"/>
                <a:cs typeface="Lloyds Bank Jack"/>
              </a:rPr>
              <a:t>coribus</a:t>
            </a:r>
            <a:r>
              <a:rPr lang="en-GB" sz="1000" dirty="0">
                <a:latin typeface="Lloyds Bank Jack"/>
                <a:cs typeface="Lloyds Bank Jack"/>
              </a:rPr>
              <a:t>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optatur</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quaero</a:t>
            </a:r>
            <a:r>
              <a:rPr lang="en-GB" sz="1000" dirty="0">
                <a:latin typeface="Lloyds Bank Jack"/>
                <a:cs typeface="Lloyds Bank Jack"/>
              </a:rPr>
              <a:t> </a:t>
            </a:r>
            <a:r>
              <a:rPr lang="en-GB" sz="1000" dirty="0" err="1">
                <a:latin typeface="Lloyds Bank Jack"/>
                <a:cs typeface="Lloyds Bank Jack"/>
              </a:rPr>
              <a:t>consecea</a:t>
            </a:r>
            <a:r>
              <a:rPr lang="en-GB" sz="1000" dirty="0">
                <a:latin typeface="Lloyds Bank Jack"/>
                <a:cs typeface="Lloyds Bank Jack"/>
              </a:rPr>
              <a:t> </a:t>
            </a:r>
            <a:r>
              <a:rPr lang="en-GB" sz="1000" dirty="0" err="1">
                <a:latin typeface="Lloyds Bank Jack"/>
                <a:cs typeface="Lloyds Bank Jack"/>
              </a:rPr>
              <a:t>endi</a:t>
            </a:r>
            <a:r>
              <a:rPr lang="en-GB" sz="1000" dirty="0">
                <a:latin typeface="Lloyds Bank Jack"/>
                <a:cs typeface="Lloyds Bank Jack"/>
              </a:rPr>
              <a:t> sum </a:t>
            </a:r>
            <a:r>
              <a:rPr lang="en-GB" sz="1000" dirty="0" err="1">
                <a:latin typeface="Lloyds Bank Jack"/>
                <a:cs typeface="Lloyds Bank Jack"/>
              </a:rPr>
              <a:t>quoditatibus</a:t>
            </a:r>
            <a:r>
              <a:rPr lang="en-GB" sz="1000" dirty="0">
                <a:latin typeface="Lloyds Bank Jack"/>
                <a:cs typeface="Lloyds Bank Jack"/>
              </a:rPr>
              <a:t> </a:t>
            </a:r>
            <a:r>
              <a:rPr lang="en-GB" sz="1000" dirty="0" err="1">
                <a:latin typeface="Lloyds Bank Jack"/>
                <a:cs typeface="Lloyds Bank Jack"/>
              </a:rPr>
              <a:t>alitae</a:t>
            </a:r>
            <a:r>
              <a:rPr lang="en-GB" sz="1000" dirty="0">
                <a:latin typeface="Lloyds Bank Jack"/>
                <a:cs typeface="Lloyds Bank Jack"/>
              </a:rPr>
              <a:t> pro int </a:t>
            </a:r>
            <a:r>
              <a:rPr lang="en-GB" sz="1000" dirty="0" err="1">
                <a:latin typeface="Lloyds Bank Jack"/>
                <a:cs typeface="Lloyds Bank Jack"/>
              </a:rPr>
              <a:t>exped</a:t>
            </a:r>
            <a:r>
              <a:rPr lang="en-GB" sz="1000" dirty="0">
                <a:latin typeface="Lloyds Bank Jack"/>
                <a:cs typeface="Lloyds Bank Jack"/>
              </a:rPr>
              <a:t> </a:t>
            </a:r>
            <a:r>
              <a:rPr lang="en-GB" sz="1000" dirty="0" err="1">
                <a:latin typeface="Lloyds Bank Jack"/>
                <a:cs typeface="Lloyds Bank Jack"/>
              </a:rPr>
              <a:t>eic</a:t>
            </a:r>
            <a:r>
              <a:rPr lang="en-GB" sz="1000" dirty="0">
                <a:latin typeface="Lloyds Bank Jack"/>
                <a:cs typeface="Lloyds Bank Jack"/>
              </a:rPr>
              <a:t> </a:t>
            </a:r>
            <a:r>
              <a:rPr lang="en-GB" sz="1000" dirty="0" err="1">
                <a:latin typeface="Lloyds Bank Jack"/>
                <a:cs typeface="Lloyds Bank Jack"/>
              </a:rPr>
              <a:t>tem</a:t>
            </a:r>
            <a:r>
              <a:rPr lang="en-GB" sz="1000" dirty="0">
                <a:latin typeface="Lloyds Bank Jack"/>
                <a:cs typeface="Lloyds Bank Jack"/>
              </a:rPr>
              <a:t> </a:t>
            </a:r>
            <a:r>
              <a:rPr lang="en-GB" sz="1000" dirty="0" err="1">
                <a:latin typeface="Lloyds Bank Jack"/>
                <a:cs typeface="Lloyds Bank Jack"/>
              </a:rPr>
              <a:t>audi</a:t>
            </a:r>
            <a:r>
              <a:rPr lang="en-GB" sz="1000" dirty="0">
                <a:latin typeface="Lloyds Bank Jack"/>
                <a:cs typeface="Lloyds Bank Jack"/>
              </a:rPr>
              <a:t> </a:t>
            </a:r>
            <a:r>
              <a:rPr lang="en-GB" sz="1000" dirty="0" err="1">
                <a:latin typeface="Lloyds Bank Jack"/>
                <a:cs typeface="Lloyds Bank Jack"/>
              </a:rPr>
              <a:t>dolupta</a:t>
            </a:r>
            <a:r>
              <a:rPr lang="en-GB" sz="1000" dirty="0">
                <a:latin typeface="Lloyds Bank Jack"/>
                <a:cs typeface="Lloyds Bank Jack"/>
              </a:rPr>
              <a:t> </a:t>
            </a:r>
            <a:r>
              <a:rPr lang="en-GB" sz="1000" dirty="0" err="1">
                <a:latin typeface="Lloyds Bank Jack"/>
                <a:cs typeface="Lloyds Bank Jack"/>
              </a:rPr>
              <a:t>doloreseque</a:t>
            </a:r>
            <a:r>
              <a:rPr lang="en-GB" sz="1000" dirty="0">
                <a:latin typeface="Lloyds Bank Jack"/>
                <a:cs typeface="Lloyds Bank Jack"/>
              </a:rPr>
              <a:t> </a:t>
            </a:r>
            <a:r>
              <a:rPr lang="en-GB" sz="1000" dirty="0" err="1">
                <a:latin typeface="Lloyds Bank Jack"/>
                <a:cs typeface="Lloyds Bank Jack"/>
              </a:rPr>
              <a:t>voluptatio</a:t>
            </a:r>
            <a:r>
              <a:rPr lang="en-GB" sz="1000" dirty="0">
                <a:latin typeface="Lloyds Bank Jack"/>
                <a:cs typeface="Lloyds Bank Jack"/>
              </a:rPr>
              <a:t> con corpore </a:t>
            </a:r>
            <a:r>
              <a:rPr lang="en-GB" sz="1000" dirty="0" err="1">
                <a:latin typeface="Lloyds Bank Jack"/>
                <a:cs typeface="Lloyds Bank Jack"/>
              </a:rPr>
              <a:t>rcianditio</a:t>
            </a:r>
            <a:r>
              <a:rPr lang="en-GB" sz="1000" dirty="0">
                <a:latin typeface="Lloyds Bank Jack"/>
                <a:cs typeface="Lloyds Bank Jack"/>
              </a:rPr>
              <a:t> </a:t>
            </a:r>
            <a:r>
              <a:rPr lang="en-GB" sz="1000" dirty="0" err="1">
                <a:latin typeface="Lloyds Bank Jack"/>
                <a:cs typeface="Lloyds Bank Jack"/>
              </a:rPr>
              <a:t>omnimpe</a:t>
            </a:r>
            <a:r>
              <a:rPr lang="en-GB" sz="1000" dirty="0">
                <a:latin typeface="Lloyds Bank Jack"/>
                <a:cs typeface="Lloyds Bank Jack"/>
              </a:rPr>
              <a:t> </a:t>
            </a:r>
            <a:r>
              <a:rPr lang="en-GB" sz="1000" dirty="0" err="1">
                <a:latin typeface="Lloyds Bank Jack"/>
                <a:cs typeface="Lloyds Bank Jack"/>
              </a:rPr>
              <a:t>ribusanda</a:t>
            </a:r>
            <a:r>
              <a:rPr lang="en-GB" sz="1000" dirty="0">
                <a:latin typeface="Lloyds Bank Jack"/>
                <a:cs typeface="Lloyds Bank Jack"/>
              </a:rPr>
              <a:t> </a:t>
            </a:r>
            <a:r>
              <a:rPr lang="en-GB" sz="1000" dirty="0" err="1">
                <a:latin typeface="Lloyds Bank Jack"/>
                <a:cs typeface="Lloyds Bank Jack"/>
              </a:rPr>
              <a:t>aligeni</a:t>
            </a:r>
            <a:r>
              <a:rPr lang="en-GB" sz="1000" dirty="0">
                <a:latin typeface="Lloyds Bank Jack"/>
                <a:cs typeface="Lloyds Bank Jack"/>
              </a:rPr>
              <a:t> </a:t>
            </a:r>
            <a:r>
              <a:rPr lang="en-GB" sz="1000" dirty="0" err="1">
                <a:latin typeface="Lloyds Bank Jack"/>
                <a:cs typeface="Lloyds Bank Jack"/>
              </a:rPr>
              <a:t>ssiminiae</a:t>
            </a:r>
            <a:r>
              <a:rPr lang="en-GB" sz="1000" dirty="0">
                <a:latin typeface="Lloyds Bank Jack"/>
                <a:cs typeface="Lloyds Bank Jack"/>
              </a:rPr>
              <a:t> </a:t>
            </a:r>
            <a:r>
              <a:rPr lang="en-GB" sz="1000" dirty="0" err="1">
                <a:latin typeface="Lloyds Bank Jack"/>
                <a:cs typeface="Lloyds Bank Jack"/>
              </a:rPr>
              <a:t>possim</a:t>
            </a:r>
            <a:r>
              <a:rPr lang="en-GB" sz="1000" dirty="0">
                <a:latin typeface="Lloyds Bank Jack"/>
                <a:cs typeface="Lloyds Bank Jack"/>
              </a:rPr>
              <a:t> </a:t>
            </a:r>
            <a:r>
              <a:rPr lang="en-GB" sz="1000" dirty="0" err="1">
                <a:latin typeface="Lloyds Bank Jack"/>
                <a:cs typeface="Lloyds Bank Jack"/>
              </a:rPr>
              <a:t>verersp</a:t>
            </a:r>
            <a:r>
              <a:rPr lang="en-GB" sz="1000" dirty="0">
                <a:latin typeface="Lloyds Bank Jack"/>
                <a:cs typeface="Lloyds Bank Jack"/>
              </a:rPr>
              <a:t> </a:t>
            </a:r>
            <a:r>
              <a:rPr lang="en-GB" sz="1000" dirty="0" err="1">
                <a:latin typeface="Lloyds Bank Jack"/>
                <a:cs typeface="Lloyds Bank Jack"/>
              </a:rPr>
              <a:t>erupta</a:t>
            </a:r>
            <a:r>
              <a:rPr lang="en-GB" sz="1000" dirty="0">
                <a:latin typeface="Lloyds Bank Jack"/>
                <a:cs typeface="Lloyds Bank Jack"/>
              </a:rPr>
              <a:t> </a:t>
            </a:r>
            <a:r>
              <a:rPr lang="en-GB" sz="1000" dirty="0" err="1">
                <a:latin typeface="Lloyds Bank Jack"/>
                <a:cs typeface="Lloyds Bank Jack"/>
              </a:rPr>
              <a:t>dolorio</a:t>
            </a:r>
            <a:r>
              <a:rPr lang="en-GB" sz="1000" dirty="0">
                <a:latin typeface="Lloyds Bank Jack"/>
                <a:cs typeface="Lloyds Bank Jack"/>
              </a:rPr>
              <a:t> to </a:t>
            </a:r>
            <a:r>
              <a:rPr lang="en-GB" sz="1000" dirty="0" err="1">
                <a:latin typeface="Lloyds Bank Jack"/>
                <a:cs typeface="Lloyds Bank Jack"/>
              </a:rPr>
              <a:t>etur</a:t>
            </a:r>
            <a:r>
              <a:rPr lang="en-GB" sz="1000" dirty="0">
                <a:latin typeface="Lloyds Bank Jack"/>
                <a:cs typeface="Lloyds Bank Jack"/>
              </a:rPr>
              <a:t> </a:t>
            </a:r>
            <a:r>
              <a:rPr lang="en-GB" sz="1000" dirty="0" err="1">
                <a:latin typeface="Lloyds Bank Jack"/>
                <a:cs typeface="Lloyds Bank Jack"/>
              </a:rPr>
              <a:t>maximpos</a:t>
            </a:r>
            <a:r>
              <a:rPr lang="en-GB" sz="1000" dirty="0">
                <a:latin typeface="Lloyds Bank Jack"/>
                <a:cs typeface="Lloyds Bank Jack"/>
              </a:rPr>
              <a:t> et </a:t>
            </a:r>
            <a:r>
              <a:rPr lang="en-GB" sz="1000" dirty="0" err="1">
                <a:latin typeface="Lloyds Bank Jack"/>
                <a:cs typeface="Lloyds Bank Jack"/>
              </a:rPr>
              <a:t>aut</a:t>
            </a:r>
            <a:r>
              <a:rPr lang="en-GB" sz="1000" dirty="0">
                <a:latin typeface="Lloyds Bank Jack"/>
                <a:cs typeface="Lloyds Bank Jack"/>
              </a:rPr>
              <a:t> </a:t>
            </a:r>
            <a:r>
              <a:rPr lang="en-GB" sz="1000" dirty="0" err="1">
                <a:latin typeface="Lloyds Bank Jack"/>
                <a:cs typeface="Lloyds Bank Jack"/>
              </a:rPr>
              <a:t>voluptati</a:t>
            </a:r>
            <a:r>
              <a:rPr lang="en-GB" sz="1000" dirty="0">
                <a:latin typeface="Lloyds Bank Jack"/>
                <a:cs typeface="Lloyds Bank Jack"/>
              </a:rPr>
              <a:t> </a:t>
            </a:r>
            <a:r>
              <a:rPr lang="en-GB" sz="1000" dirty="0" err="1">
                <a:latin typeface="Lloyds Bank Jack"/>
                <a:cs typeface="Lloyds Bank Jack"/>
              </a:rPr>
              <a:t>ipsanis</a:t>
            </a:r>
            <a:r>
              <a:rPr lang="en-GB" sz="1000" dirty="0">
                <a:latin typeface="Lloyds Bank Jack"/>
                <a:cs typeface="Lloyds Bank Jack"/>
              </a:rPr>
              <a:t>. </a:t>
            </a:r>
          </a:p>
          <a:p>
            <a:endParaRPr lang="en-GB" dirty="0"/>
          </a:p>
        </p:txBody>
      </p:sp>
      <p:sp>
        <p:nvSpPr>
          <p:cNvPr id="6" name="Subtitle 5">
            <a:extLst>
              <a:ext uri="{FF2B5EF4-FFF2-40B4-BE49-F238E27FC236}">
                <a16:creationId xmlns:a16="http://schemas.microsoft.com/office/drawing/2014/main" id="{A5B8EFB4-2953-CB5E-A12D-D0DBE0431CD6}"/>
              </a:ext>
            </a:extLst>
          </p:cNvPr>
          <p:cNvSpPr>
            <a:spLocks noGrp="1"/>
          </p:cNvSpPr>
          <p:nvPr>
            <p:ph type="subTitle" idx="11"/>
          </p:nvPr>
        </p:nvSpPr>
        <p:spPr/>
        <p:txBody>
          <a:bodyPr/>
          <a:lstStyle/>
          <a:p>
            <a:r>
              <a:rPr lang="en-IN"/>
              <a:t>Market Concentration</a:t>
            </a:r>
            <a:endParaRPr lang="en-GB"/>
          </a:p>
        </p:txBody>
      </p:sp>
      <p:sp>
        <p:nvSpPr>
          <p:cNvPr id="12" name="Content Placeholder 11">
            <a:extLst>
              <a:ext uri="{FF2B5EF4-FFF2-40B4-BE49-F238E27FC236}">
                <a16:creationId xmlns:a16="http://schemas.microsoft.com/office/drawing/2014/main" id="{170FE417-8172-9165-B066-FF334B803C06}"/>
              </a:ext>
            </a:extLst>
          </p:cNvPr>
          <p:cNvSpPr>
            <a:spLocks noGrp="1"/>
          </p:cNvSpPr>
          <p:nvPr>
            <p:ph sz="quarter" idx="17"/>
          </p:nvPr>
        </p:nvSpPr>
        <p:spPr/>
        <p:txBody>
          <a:bodyPr/>
          <a:lstStyle/>
          <a:p>
            <a:r>
              <a:rPr lang="en-IN"/>
              <a:t>Entry Barriers</a:t>
            </a:r>
            <a:endParaRPr lang="en-GB"/>
          </a:p>
        </p:txBody>
      </p:sp>
      <p:sp>
        <p:nvSpPr>
          <p:cNvPr id="15" name="Content Placeholder 14">
            <a:extLst>
              <a:ext uri="{FF2B5EF4-FFF2-40B4-BE49-F238E27FC236}">
                <a16:creationId xmlns:a16="http://schemas.microsoft.com/office/drawing/2014/main" id="{212705E8-ED82-6969-AFFB-7A18BBC6B909}"/>
              </a:ext>
            </a:extLst>
          </p:cNvPr>
          <p:cNvSpPr>
            <a:spLocks noGrp="1"/>
          </p:cNvSpPr>
          <p:nvPr>
            <p:ph sz="quarter" idx="20"/>
          </p:nvPr>
        </p:nvSpPr>
        <p:spPr/>
        <p:txBody>
          <a:bodyPr/>
          <a:lstStyle/>
          <a:p>
            <a:r>
              <a:rPr lang="en-IN"/>
              <a:t>Buyer and Supplier Power</a:t>
            </a:r>
            <a:endParaRPr lang="en-GB"/>
          </a:p>
        </p:txBody>
      </p:sp>
      <p:sp>
        <p:nvSpPr>
          <p:cNvPr id="16" name="Content Placeholder 15">
            <a:extLst>
              <a:ext uri="{FF2B5EF4-FFF2-40B4-BE49-F238E27FC236}">
                <a16:creationId xmlns:a16="http://schemas.microsoft.com/office/drawing/2014/main" id="{02DFE8CA-487B-E6D2-4EB1-BECA5C2E57E6}"/>
              </a:ext>
            </a:extLst>
          </p:cNvPr>
          <p:cNvSpPr>
            <a:spLocks noGrp="1"/>
          </p:cNvSpPr>
          <p:nvPr>
            <p:ph sz="quarter" idx="21"/>
          </p:nvPr>
        </p:nvSpPr>
        <p:spPr/>
        <p:txBody>
          <a:bodyPr/>
          <a:lstStyle/>
          <a:p>
            <a:r>
              <a:rPr lang="en-IN" dirty="0"/>
              <a:t>Substitutes</a:t>
            </a:r>
            <a:endParaRPr lang="en-GB" dirty="0"/>
          </a:p>
        </p:txBody>
      </p:sp>
      <p:sp>
        <p:nvSpPr>
          <p:cNvPr id="3" name="Rectangle 2">
            <a:extLst>
              <a:ext uri="{FF2B5EF4-FFF2-40B4-BE49-F238E27FC236}">
                <a16:creationId xmlns:a16="http://schemas.microsoft.com/office/drawing/2014/main" id="{2B13DB30-295F-6ABA-D5BD-3695416421EB}"/>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extLst>
      <p:ext uri="{BB962C8B-B14F-4D97-AF65-F5344CB8AC3E}">
        <p14:creationId xmlns:p14="http://schemas.microsoft.com/office/powerpoint/2010/main" val="524603682"/>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3E614D0A-661F-E236-17BB-3160EF11E640}"/>
              </a:ext>
            </a:extLst>
          </p:cNvPr>
          <p:cNvSpPr>
            <a:spLocks noGrp="1"/>
          </p:cNvSpPr>
          <p:nvPr>
            <p:ph type="subTitle" idx="1"/>
          </p:nvPr>
        </p:nvSpPr>
        <p:spPr/>
        <p:txBody>
          <a:bodyPr/>
          <a:lstStyle/>
          <a:p>
            <a:endParaRPr lang="en-GB"/>
          </a:p>
        </p:txBody>
      </p:sp>
      <p:sp>
        <p:nvSpPr>
          <p:cNvPr id="8" name="Title 7">
            <a:extLst>
              <a:ext uri="{FF2B5EF4-FFF2-40B4-BE49-F238E27FC236}">
                <a16:creationId xmlns:a16="http://schemas.microsoft.com/office/drawing/2014/main" id="{59D2D633-2680-6ADA-A47F-F9628DAF8D26}"/>
              </a:ext>
            </a:extLst>
          </p:cNvPr>
          <p:cNvSpPr>
            <a:spLocks noGrp="1"/>
          </p:cNvSpPr>
          <p:nvPr>
            <p:ph type="title"/>
          </p:nvPr>
        </p:nvSpPr>
        <p:spPr/>
        <p:txBody>
          <a:bodyPr/>
          <a:lstStyle/>
          <a:p>
            <a:r>
              <a:rPr lang="en-IN"/>
              <a:t>Understanding your Business</a:t>
            </a:r>
            <a:endParaRPr lang="en-GB"/>
          </a:p>
        </p:txBody>
      </p:sp>
      <p:sp>
        <p:nvSpPr>
          <p:cNvPr id="2" name="Rectangle 1">
            <a:extLst>
              <a:ext uri="{FF2B5EF4-FFF2-40B4-BE49-F238E27FC236}">
                <a16:creationId xmlns:a16="http://schemas.microsoft.com/office/drawing/2014/main" id="{24DF7B31-41F7-1B24-9085-BF39CC5F3518}"/>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00868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Company Overview</a:t>
            </a:r>
          </a:p>
        </p:txBody>
      </p:sp>
      <p:sp>
        <p:nvSpPr>
          <p:cNvPr id="6" name="Subtitle 5">
            <a:extLst>
              <a:ext uri="{FF2B5EF4-FFF2-40B4-BE49-F238E27FC236}">
                <a16:creationId xmlns:a16="http://schemas.microsoft.com/office/drawing/2014/main" id="{108CDC3D-0A80-CB0D-2A23-DB7051AC63FC}"/>
              </a:ext>
            </a:extLst>
          </p:cNvPr>
          <p:cNvSpPr>
            <a:spLocks noGrp="1"/>
          </p:cNvSpPr>
          <p:nvPr>
            <p:ph type="subTitle" idx="11"/>
          </p:nvPr>
        </p:nvSpPr>
        <p:spPr/>
        <p:txBody>
          <a:bodyPr/>
          <a:lstStyle/>
          <a:p>
            <a:r>
              <a:rPr lang="en-IN"/>
              <a:t>Company Overview</a:t>
            </a:r>
            <a:endParaRPr lang="en-GB"/>
          </a:p>
        </p:txBody>
      </p:sp>
      <p:sp>
        <p:nvSpPr>
          <p:cNvPr id="12" name="Rectangle 11">
            <a:extLst>
              <a:ext uri="{FF2B5EF4-FFF2-40B4-BE49-F238E27FC236}">
                <a16:creationId xmlns:a16="http://schemas.microsoft.com/office/drawing/2014/main" id="{4BCE4F1B-96CE-8E39-D854-5681DAFB1374}"/>
              </a:ext>
            </a:extLst>
          </p:cNvPr>
          <p:cNvSpPr/>
          <p:nvPr/>
        </p:nvSpPr>
        <p:spPr bwMode="gray">
          <a:xfrm>
            <a:off x="415408" y="1858300"/>
            <a:ext cx="1877958"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Revenue FY XX</a:t>
            </a:r>
          </a:p>
          <a:p>
            <a:pPr algn="ctr">
              <a:spcAft>
                <a:spcPct val="0"/>
              </a:spcAft>
            </a:pPr>
            <a:r>
              <a:rPr lang="en-IN" sz="1400" dirty="0">
                <a:solidFill>
                  <a:schemeClr val="bg1"/>
                </a:solidFill>
                <a:latin typeface="+mn-lt"/>
              </a:rPr>
              <a:t>XXXXX</a:t>
            </a:r>
            <a:endParaRPr lang="en-GB" sz="1400" dirty="0">
              <a:solidFill>
                <a:schemeClr val="bg1"/>
              </a:solidFill>
              <a:latin typeface="+mn-lt"/>
            </a:endParaRPr>
          </a:p>
          <a:p>
            <a:pPr algn="ctr">
              <a:spcAft>
                <a:spcPct val="0"/>
              </a:spcAft>
            </a:pPr>
            <a:r>
              <a:rPr lang="en-GB" sz="1000" dirty="0">
                <a:solidFill>
                  <a:schemeClr val="bg1"/>
                </a:solidFill>
                <a:latin typeface="+mn-lt"/>
              </a:rPr>
              <a:t>YY-YY YoY– XX%</a:t>
            </a:r>
            <a:endParaRPr lang="en-IN" sz="1400" dirty="0">
              <a:solidFill>
                <a:schemeClr val="bg1"/>
              </a:solidFill>
              <a:latin typeface="+mn-lt"/>
            </a:endParaRPr>
          </a:p>
        </p:txBody>
      </p:sp>
      <p:sp>
        <p:nvSpPr>
          <p:cNvPr id="13" name="Rectangle 12">
            <a:extLst>
              <a:ext uri="{FF2B5EF4-FFF2-40B4-BE49-F238E27FC236}">
                <a16:creationId xmlns:a16="http://schemas.microsoft.com/office/drawing/2014/main" id="{E883626B-9512-5269-66E8-82FC4F47271E}"/>
              </a:ext>
            </a:extLst>
          </p:cNvPr>
          <p:cNvSpPr/>
          <p:nvPr/>
        </p:nvSpPr>
        <p:spPr bwMode="gray">
          <a:xfrm>
            <a:off x="5218472" y="1858300"/>
            <a:ext cx="1877958"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PAT FY XX</a:t>
            </a:r>
          </a:p>
          <a:p>
            <a:pPr algn="ctr">
              <a:spcAft>
                <a:spcPct val="0"/>
              </a:spcAft>
            </a:pPr>
            <a:r>
              <a:rPr lang="en-IN" sz="1400" dirty="0">
                <a:solidFill>
                  <a:schemeClr val="bg1"/>
                </a:solidFill>
                <a:latin typeface="+mn-lt"/>
              </a:rPr>
              <a:t>XXXXX</a:t>
            </a:r>
          </a:p>
          <a:p>
            <a:pPr algn="ctr">
              <a:spcAft>
                <a:spcPct val="0"/>
              </a:spcAft>
            </a:pPr>
            <a:r>
              <a:rPr lang="en-GB" sz="1000" dirty="0">
                <a:solidFill>
                  <a:schemeClr val="bg1"/>
                </a:solidFill>
                <a:latin typeface="+mn-lt"/>
              </a:rPr>
              <a:t>YY-YY YoY – XX%</a:t>
            </a:r>
            <a:endParaRPr lang="en-GB" sz="1400" dirty="0">
              <a:solidFill>
                <a:schemeClr val="bg1"/>
              </a:solidFill>
              <a:latin typeface="+mn-lt"/>
            </a:endParaRPr>
          </a:p>
        </p:txBody>
      </p:sp>
      <p:sp>
        <p:nvSpPr>
          <p:cNvPr id="14" name="Rectangle 13">
            <a:extLst>
              <a:ext uri="{FF2B5EF4-FFF2-40B4-BE49-F238E27FC236}">
                <a16:creationId xmlns:a16="http://schemas.microsoft.com/office/drawing/2014/main" id="{68F38D7F-4CF1-A591-942D-2C4BD2185A91}"/>
              </a:ext>
            </a:extLst>
          </p:cNvPr>
          <p:cNvSpPr/>
          <p:nvPr/>
        </p:nvSpPr>
        <p:spPr bwMode="gray">
          <a:xfrm>
            <a:off x="7620004" y="1858300"/>
            <a:ext cx="1877958"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err="1">
                <a:solidFill>
                  <a:schemeClr val="bg1"/>
                </a:solidFill>
                <a:latin typeface="+mn-lt"/>
              </a:rPr>
              <a:t>Networth</a:t>
            </a:r>
            <a:r>
              <a:rPr lang="en-IN" sz="1400" dirty="0">
                <a:solidFill>
                  <a:schemeClr val="bg1"/>
                </a:solidFill>
                <a:latin typeface="+mn-lt"/>
              </a:rPr>
              <a:t> </a:t>
            </a:r>
          </a:p>
          <a:p>
            <a:pPr algn="ctr">
              <a:spcAft>
                <a:spcPct val="0"/>
              </a:spcAft>
            </a:pPr>
            <a:r>
              <a:rPr lang="en-IN" sz="1400" dirty="0">
                <a:solidFill>
                  <a:schemeClr val="bg1"/>
                </a:solidFill>
                <a:latin typeface="+mn-lt"/>
              </a:rPr>
              <a:t>XXXXX</a:t>
            </a:r>
          </a:p>
          <a:p>
            <a:pPr algn="ctr">
              <a:spcAft>
                <a:spcPct val="0"/>
              </a:spcAft>
            </a:pPr>
            <a:r>
              <a:rPr lang="en-GB" sz="1050" dirty="0">
                <a:solidFill>
                  <a:schemeClr val="bg1"/>
                </a:solidFill>
                <a:latin typeface="+mn-lt"/>
              </a:rPr>
              <a:t>YY-YY YoY – XX%</a:t>
            </a:r>
            <a:endParaRPr lang="en-GB" sz="1600" dirty="0">
              <a:solidFill>
                <a:schemeClr val="bg1"/>
              </a:solidFill>
              <a:latin typeface="+mn-lt"/>
            </a:endParaRPr>
          </a:p>
        </p:txBody>
      </p:sp>
      <p:sp>
        <p:nvSpPr>
          <p:cNvPr id="16" name="Rectangle 15">
            <a:extLst>
              <a:ext uri="{FF2B5EF4-FFF2-40B4-BE49-F238E27FC236}">
                <a16:creationId xmlns:a16="http://schemas.microsoft.com/office/drawing/2014/main" id="{47C10DEA-3E9F-7B66-D23C-863C67187E75}"/>
              </a:ext>
            </a:extLst>
          </p:cNvPr>
          <p:cNvSpPr/>
          <p:nvPr/>
        </p:nvSpPr>
        <p:spPr bwMode="gray">
          <a:xfrm>
            <a:off x="2816940" y="1858300"/>
            <a:ext cx="1877958" cy="786581"/>
          </a:xfrm>
          <a:prstGeom prst="rect">
            <a:avLst/>
          </a:prstGeom>
          <a:solidFill>
            <a:srgbClr val="006A4D"/>
          </a:solidFill>
          <a:ln w="0" algn="ctr">
            <a:solidFill>
              <a:srgbClr val="006A4D"/>
            </a:solidFill>
            <a:miter lim="800000"/>
            <a:headEnd/>
            <a:tailEnd/>
          </a:ln>
          <a:effectLst/>
        </p:spPr>
        <p:txBody>
          <a:bodyPr lIns="72000" tIns="72000" rIns="72000" bIns="72000" rtlCol="0" anchor="ctr" anchorCtr="0">
            <a:noAutofit/>
          </a:bodyPr>
          <a:lstStyle/>
          <a:p>
            <a:pPr algn="ctr">
              <a:spcAft>
                <a:spcPct val="0"/>
              </a:spcAft>
            </a:pPr>
            <a:r>
              <a:rPr lang="en-IN" sz="1400" dirty="0">
                <a:solidFill>
                  <a:schemeClr val="bg1"/>
                </a:solidFill>
                <a:latin typeface="+mn-lt"/>
              </a:rPr>
              <a:t>PBT FY XX</a:t>
            </a:r>
          </a:p>
          <a:p>
            <a:pPr algn="ctr">
              <a:spcAft>
                <a:spcPct val="0"/>
              </a:spcAft>
            </a:pPr>
            <a:r>
              <a:rPr lang="en-IN" sz="1400" dirty="0">
                <a:solidFill>
                  <a:schemeClr val="bg1"/>
                </a:solidFill>
                <a:latin typeface="+mn-lt"/>
              </a:rPr>
              <a:t>XXXXX</a:t>
            </a:r>
          </a:p>
          <a:p>
            <a:pPr algn="ctr">
              <a:spcAft>
                <a:spcPct val="0"/>
              </a:spcAft>
            </a:pPr>
            <a:r>
              <a:rPr lang="en-GB" sz="1000" dirty="0">
                <a:solidFill>
                  <a:schemeClr val="bg1"/>
                </a:solidFill>
                <a:latin typeface="+mn-lt"/>
              </a:rPr>
              <a:t>YY-YY YoY – XX%</a:t>
            </a:r>
            <a:endParaRPr lang="en-GB" sz="1400" dirty="0">
              <a:solidFill>
                <a:schemeClr val="bg1"/>
              </a:solidFill>
              <a:latin typeface="+mn-lt"/>
            </a:endParaRPr>
          </a:p>
        </p:txBody>
      </p:sp>
      <p:sp>
        <p:nvSpPr>
          <p:cNvPr id="18" name="object 7">
            <a:extLst>
              <a:ext uri="{FF2B5EF4-FFF2-40B4-BE49-F238E27FC236}">
                <a16:creationId xmlns:a16="http://schemas.microsoft.com/office/drawing/2014/main" id="{9438CC09-71E2-ED4F-7CDE-D54E28E390F0}"/>
              </a:ext>
              <a:ext uri="{C183D7F6-B498-43B3-948B-1728B52AA6E4}">
                <adec:decorative xmlns:adec="http://schemas.microsoft.com/office/drawing/2017/decorative" val="1"/>
              </a:ext>
            </a:extLst>
          </p:cNvPr>
          <p:cNvSpPr/>
          <p:nvPr/>
        </p:nvSpPr>
        <p:spPr>
          <a:xfrm>
            <a:off x="424612" y="3376162"/>
            <a:ext cx="2922270" cy="0"/>
          </a:xfrm>
          <a:custGeom>
            <a:avLst/>
            <a:gdLst/>
            <a:ahLst/>
            <a:cxnLst/>
            <a:rect l="l" t="t" r="r" b="b"/>
            <a:pathLst>
              <a:path w="3596640">
                <a:moveTo>
                  <a:pt x="0" y="0"/>
                </a:moveTo>
                <a:lnTo>
                  <a:pt x="3596259" y="0"/>
                </a:lnTo>
              </a:path>
            </a:pathLst>
          </a:custGeom>
          <a:ln w="12700">
            <a:solidFill>
              <a:srgbClr val="639C00"/>
            </a:solidFill>
          </a:ln>
        </p:spPr>
        <p:txBody>
          <a:bodyPr wrap="square" lIns="0" tIns="0" rIns="0" bIns="0" rtlCol="0"/>
          <a:lstStyle/>
          <a:p>
            <a:endParaRPr sz="650"/>
          </a:p>
        </p:txBody>
      </p:sp>
      <p:sp>
        <p:nvSpPr>
          <p:cNvPr id="19" name="object 3">
            <a:extLst>
              <a:ext uri="{FF2B5EF4-FFF2-40B4-BE49-F238E27FC236}">
                <a16:creationId xmlns:a16="http://schemas.microsoft.com/office/drawing/2014/main" id="{D4BA5F7B-D1DE-BC15-2B76-2067B6F298A0}"/>
              </a:ext>
            </a:extLst>
          </p:cNvPr>
          <p:cNvSpPr txBox="1"/>
          <p:nvPr/>
        </p:nvSpPr>
        <p:spPr>
          <a:xfrm>
            <a:off x="422257" y="3451889"/>
            <a:ext cx="2821662" cy="260488"/>
          </a:xfrm>
          <a:prstGeom prst="rect">
            <a:avLst/>
          </a:prstGeom>
        </p:spPr>
        <p:txBody>
          <a:bodyPr vert="horz" wrap="square" lIns="0" tIns="10319" rIns="0" bIns="0" rtlCol="0">
            <a:spAutoFit/>
          </a:bodyPr>
          <a:lstStyle/>
          <a:p>
            <a:pPr marL="10319">
              <a:spcBef>
                <a:spcPts val="81"/>
              </a:spcBef>
            </a:pPr>
            <a:r>
              <a:rPr lang="en-IN" sz="1625" b="1" spc="-28">
                <a:solidFill>
                  <a:srgbClr val="024630"/>
                </a:solidFill>
                <a:latin typeface="Lloyds Bank Jack"/>
                <a:cs typeface="Lloyds Bank Jack"/>
              </a:rPr>
              <a:t>Company Vision and Mission</a:t>
            </a:r>
            <a:endParaRPr sz="975">
              <a:latin typeface="Lloyds Bank Jack"/>
              <a:cs typeface="Lloyds Bank Jack"/>
            </a:endParaRPr>
          </a:p>
        </p:txBody>
      </p:sp>
      <p:sp>
        <p:nvSpPr>
          <p:cNvPr id="20" name="object 3">
            <a:extLst>
              <a:ext uri="{FF2B5EF4-FFF2-40B4-BE49-F238E27FC236}">
                <a16:creationId xmlns:a16="http://schemas.microsoft.com/office/drawing/2014/main" id="{9224C227-4A73-4EFC-75F2-64C09ADAC092}"/>
              </a:ext>
            </a:extLst>
          </p:cNvPr>
          <p:cNvSpPr txBox="1"/>
          <p:nvPr/>
        </p:nvSpPr>
        <p:spPr>
          <a:xfrm>
            <a:off x="415584" y="3804262"/>
            <a:ext cx="2821662" cy="1968648"/>
          </a:xfrm>
          <a:prstGeom prst="rect">
            <a:avLst/>
          </a:prstGeom>
        </p:spPr>
        <p:txBody>
          <a:bodyPr vert="horz" wrap="square" lIns="0" tIns="10319" rIns="0" bIns="0" rtlCol="0">
            <a:spAutoFit/>
          </a:bodyPr>
          <a:lstStyle/>
          <a:p>
            <a:pPr marL="16510" marR="155297">
              <a:spcBef>
                <a:spcPts val="882"/>
              </a:spcBef>
            </a:pPr>
            <a:r>
              <a:rPr sz="975" err="1">
                <a:solidFill>
                  <a:srgbClr val="313133"/>
                </a:solidFill>
                <a:latin typeface="Lloyds Bank Jack"/>
                <a:cs typeface="Lloyds Bank Jack"/>
              </a:rPr>
              <a:t>Ebis</a:t>
            </a:r>
            <a:r>
              <a:rPr sz="975" spc="-16">
                <a:solidFill>
                  <a:srgbClr val="313133"/>
                </a:solidFill>
                <a:latin typeface="Lloyds Bank Jack"/>
                <a:cs typeface="Lloyds Bank Jack"/>
              </a:rPr>
              <a:t> </a:t>
            </a:r>
            <a:r>
              <a:rPr sz="975">
                <a:solidFill>
                  <a:srgbClr val="313133"/>
                </a:solidFill>
                <a:latin typeface="Lloyds Bank Jack"/>
                <a:cs typeface="Lloyds Bank Jack"/>
              </a:rPr>
              <a:t>iur,</a:t>
            </a:r>
            <a:r>
              <a:rPr sz="975" spc="-4">
                <a:solidFill>
                  <a:srgbClr val="313133"/>
                </a:solidFill>
                <a:latin typeface="Lloyds Bank Jack"/>
                <a:cs typeface="Lloyds Bank Jack"/>
              </a:rPr>
              <a:t> </a:t>
            </a:r>
            <a:r>
              <a:rPr sz="975">
                <a:solidFill>
                  <a:srgbClr val="313133"/>
                </a:solidFill>
                <a:latin typeface="Lloyds Bank Jack"/>
                <a:cs typeface="Lloyds Bank Jack"/>
              </a:rPr>
              <a:t>optas</a:t>
            </a:r>
            <a:r>
              <a:rPr sz="975" spc="-8">
                <a:solidFill>
                  <a:srgbClr val="313133"/>
                </a:solidFill>
                <a:latin typeface="Lloyds Bank Jack"/>
                <a:cs typeface="Lloyds Bank Jack"/>
              </a:rPr>
              <a:t> </a:t>
            </a:r>
            <a:r>
              <a:rPr sz="975">
                <a:solidFill>
                  <a:srgbClr val="313133"/>
                </a:solidFill>
                <a:latin typeface="Lloyds Bank Jack"/>
                <a:cs typeface="Lloyds Bank Jack"/>
              </a:rPr>
              <a:t>a</a:t>
            </a:r>
            <a:r>
              <a:rPr sz="975" spc="-4">
                <a:solidFill>
                  <a:srgbClr val="313133"/>
                </a:solidFill>
                <a:latin typeface="Lloyds Bank Jack"/>
                <a:cs typeface="Lloyds Bank Jack"/>
              </a:rPr>
              <a:t> </a:t>
            </a:r>
            <a:r>
              <a:rPr sz="975">
                <a:solidFill>
                  <a:srgbClr val="313133"/>
                </a:solidFill>
                <a:latin typeface="Lloyds Bank Jack"/>
                <a:cs typeface="Lloyds Bank Jack"/>
              </a:rPr>
              <a:t>dit</a:t>
            </a:r>
            <a:r>
              <a:rPr sz="975" spc="-8">
                <a:solidFill>
                  <a:srgbClr val="313133"/>
                </a:solidFill>
                <a:latin typeface="Lloyds Bank Jack"/>
                <a:cs typeface="Lloyds Bank Jack"/>
              </a:rPr>
              <a:t> </a:t>
            </a:r>
            <a:r>
              <a:rPr sz="975">
                <a:solidFill>
                  <a:srgbClr val="313133"/>
                </a:solidFill>
                <a:latin typeface="Lloyds Bank Jack"/>
                <a:cs typeface="Lloyds Bank Jack"/>
              </a:rPr>
              <a:t>re</a:t>
            </a:r>
            <a:r>
              <a:rPr sz="975" spc="-4">
                <a:solidFill>
                  <a:srgbClr val="313133"/>
                </a:solidFill>
                <a:latin typeface="Lloyds Bank Jack"/>
                <a:cs typeface="Lloyds Bank Jack"/>
              </a:rPr>
              <a:t> </a:t>
            </a:r>
            <a:r>
              <a:rPr sz="975">
                <a:solidFill>
                  <a:srgbClr val="313133"/>
                </a:solidFill>
                <a:latin typeface="Lloyds Bank Jack"/>
                <a:cs typeface="Lloyds Bank Jack"/>
              </a:rPr>
              <a:t>et</a:t>
            </a:r>
            <a:r>
              <a:rPr sz="975" spc="-8">
                <a:solidFill>
                  <a:srgbClr val="313133"/>
                </a:solidFill>
                <a:latin typeface="Lloyds Bank Jack"/>
                <a:cs typeface="Lloyds Bank Jack"/>
              </a:rPr>
              <a:t> </a:t>
            </a:r>
            <a:r>
              <a:rPr sz="975">
                <a:solidFill>
                  <a:srgbClr val="313133"/>
                </a:solidFill>
                <a:latin typeface="Lloyds Bank Jack"/>
                <a:cs typeface="Lloyds Bank Jack"/>
              </a:rPr>
              <a:t>magnam</a:t>
            </a:r>
            <a:r>
              <a:rPr sz="975" spc="-4">
                <a:solidFill>
                  <a:srgbClr val="313133"/>
                </a:solidFill>
                <a:latin typeface="Lloyds Bank Jack"/>
                <a:cs typeface="Lloyds Bank Jack"/>
              </a:rPr>
              <a:t> </a:t>
            </a:r>
            <a:r>
              <a:rPr sz="975" spc="-8">
                <a:solidFill>
                  <a:srgbClr val="313133"/>
                </a:solidFill>
                <a:latin typeface="Lloyds Bank Jack"/>
                <a:cs typeface="Lloyds Bank Jack"/>
              </a:rPr>
              <a:t>latur, </a:t>
            </a:r>
            <a:r>
              <a:rPr sz="975">
                <a:solidFill>
                  <a:srgbClr val="313133"/>
                </a:solidFill>
                <a:latin typeface="Lloyds Bank Jack"/>
                <a:cs typeface="Lloyds Bank Jack"/>
              </a:rPr>
              <a:t>que</a:t>
            </a:r>
            <a:r>
              <a:rPr sz="975" spc="-4">
                <a:solidFill>
                  <a:srgbClr val="313133"/>
                </a:solidFill>
                <a:latin typeface="Lloyds Bank Jack"/>
                <a:cs typeface="Lloyds Bank Jack"/>
              </a:rPr>
              <a:t> </a:t>
            </a:r>
            <a:r>
              <a:rPr sz="975" spc="-8">
                <a:solidFill>
                  <a:srgbClr val="313133"/>
                </a:solidFill>
                <a:latin typeface="Lloyds Bank Jack"/>
                <a:cs typeface="Lloyds Bank Jack"/>
              </a:rPr>
              <a:t>molorem oluptatur.</a:t>
            </a:r>
            <a:endParaRPr sz="975">
              <a:latin typeface="Lloyds Bank Jack"/>
              <a:cs typeface="Lloyds Bank Jack"/>
            </a:endParaRPr>
          </a:p>
          <a:p>
            <a:pPr marL="16510" marR="6707"/>
            <a:r>
              <a:rPr sz="975" spc="-8">
                <a:solidFill>
                  <a:srgbClr val="313133"/>
                </a:solidFill>
                <a:latin typeface="Lloyds Bank Jack"/>
                <a:cs typeface="Lloyds Bank Jack"/>
              </a:rPr>
              <a:t>Veriorro</a:t>
            </a:r>
            <a:r>
              <a:rPr sz="975" spc="-20">
                <a:solidFill>
                  <a:srgbClr val="313133"/>
                </a:solidFill>
                <a:latin typeface="Lloyds Bank Jack"/>
                <a:cs typeface="Lloyds Bank Jack"/>
              </a:rPr>
              <a:t> </a:t>
            </a:r>
            <a:r>
              <a:rPr sz="975">
                <a:solidFill>
                  <a:srgbClr val="313133"/>
                </a:solidFill>
                <a:latin typeface="Lloyds Bank Jack"/>
                <a:cs typeface="Lloyds Bank Jack"/>
              </a:rPr>
              <a:t>etur,</a:t>
            </a:r>
            <a:r>
              <a:rPr sz="975" spc="-12">
                <a:solidFill>
                  <a:srgbClr val="313133"/>
                </a:solidFill>
                <a:latin typeface="Lloyds Bank Jack"/>
                <a:cs typeface="Lloyds Bank Jack"/>
              </a:rPr>
              <a:t> </a:t>
            </a:r>
            <a:r>
              <a:rPr sz="975">
                <a:solidFill>
                  <a:srgbClr val="313133"/>
                </a:solidFill>
                <a:latin typeface="Lloyds Bank Jack"/>
                <a:cs typeface="Lloyds Bank Jack"/>
              </a:rPr>
              <a:t>il</a:t>
            </a:r>
            <a:r>
              <a:rPr sz="975" spc="-8">
                <a:solidFill>
                  <a:srgbClr val="313133"/>
                </a:solidFill>
                <a:latin typeface="Lloyds Bank Jack"/>
                <a:cs typeface="Lloyds Bank Jack"/>
              </a:rPr>
              <a:t> </a:t>
            </a:r>
            <a:r>
              <a:rPr sz="975">
                <a:solidFill>
                  <a:srgbClr val="313133"/>
                </a:solidFill>
                <a:latin typeface="Lloyds Bank Jack"/>
                <a:cs typeface="Lloyds Bank Jack"/>
              </a:rPr>
              <a:t>ipsam</a:t>
            </a:r>
            <a:r>
              <a:rPr sz="975" spc="-12">
                <a:solidFill>
                  <a:srgbClr val="313133"/>
                </a:solidFill>
                <a:latin typeface="Lloyds Bank Jack"/>
                <a:cs typeface="Lloyds Bank Jack"/>
              </a:rPr>
              <a:t> </a:t>
            </a:r>
            <a:r>
              <a:rPr sz="975">
                <a:solidFill>
                  <a:srgbClr val="313133"/>
                </a:solidFill>
                <a:latin typeface="Lloyds Bank Jack"/>
                <a:cs typeface="Lloyds Bank Jack"/>
              </a:rPr>
              <a:t>evelluta</a:t>
            </a:r>
            <a:r>
              <a:rPr sz="975" spc="-12">
                <a:solidFill>
                  <a:srgbClr val="313133"/>
                </a:solidFill>
                <a:latin typeface="Lloyds Bank Jack"/>
                <a:cs typeface="Lloyds Bank Jack"/>
              </a:rPr>
              <a:t> </a:t>
            </a:r>
            <a:r>
              <a:rPr sz="975">
                <a:solidFill>
                  <a:srgbClr val="313133"/>
                </a:solidFill>
                <a:latin typeface="Lloyds Bank Jack"/>
                <a:cs typeface="Lloyds Bank Jack"/>
              </a:rPr>
              <a:t>coribus</a:t>
            </a:r>
            <a:r>
              <a:rPr sz="975" spc="-8">
                <a:solidFill>
                  <a:srgbClr val="313133"/>
                </a:solidFill>
                <a:latin typeface="Lloyds Bank Jack"/>
                <a:cs typeface="Lloyds Bank Jack"/>
              </a:rPr>
              <a:t> </a:t>
            </a:r>
            <a:r>
              <a:rPr sz="975">
                <a:solidFill>
                  <a:srgbClr val="313133"/>
                </a:solidFill>
                <a:latin typeface="Lloyds Bank Jack"/>
                <a:cs typeface="Lloyds Bank Jack"/>
              </a:rPr>
              <a:t>etur,</a:t>
            </a:r>
            <a:r>
              <a:rPr sz="975" spc="-12">
                <a:solidFill>
                  <a:srgbClr val="313133"/>
                </a:solidFill>
                <a:latin typeface="Lloyds Bank Jack"/>
                <a:cs typeface="Lloyds Bank Jack"/>
              </a:rPr>
              <a:t> </a:t>
            </a:r>
            <a:r>
              <a:rPr sz="975" spc="-8">
                <a:solidFill>
                  <a:srgbClr val="313133"/>
                </a:solidFill>
                <a:latin typeface="Lloyds Bank Jack"/>
                <a:cs typeface="Lloyds Bank Jack"/>
              </a:rPr>
              <a:t>optatur, </a:t>
            </a:r>
            <a:r>
              <a:rPr sz="975" spc="-20">
                <a:solidFill>
                  <a:srgbClr val="313133"/>
                </a:solidFill>
                <a:latin typeface="Lloyds Bank Jack"/>
                <a:cs typeface="Lloyds Bank Jack"/>
              </a:rPr>
              <a:t>tem</a:t>
            </a:r>
            <a:r>
              <a:rPr sz="975" spc="-8">
                <a:solidFill>
                  <a:srgbClr val="313133"/>
                </a:solidFill>
                <a:latin typeface="Lloyds Bank Jack"/>
                <a:cs typeface="Lloyds Bank Jack"/>
              </a:rPr>
              <a:t> quaero.</a:t>
            </a:r>
            <a:endParaRPr sz="975">
              <a:latin typeface="Lloyds Bank Jack"/>
              <a:cs typeface="Lloyds Bank Jack"/>
            </a:endParaRPr>
          </a:p>
          <a:p>
            <a:pPr marL="16510" marR="4128">
              <a:spcBef>
                <a:spcPts val="1170"/>
              </a:spcBef>
            </a:pPr>
            <a:r>
              <a:rPr sz="975">
                <a:solidFill>
                  <a:srgbClr val="313133"/>
                </a:solidFill>
                <a:latin typeface="Lloyds Bank Jack"/>
                <a:cs typeface="Lloyds Bank Jack"/>
              </a:rPr>
              <a:t>Consecea</a:t>
            </a:r>
            <a:r>
              <a:rPr sz="975" spc="-12">
                <a:solidFill>
                  <a:srgbClr val="313133"/>
                </a:solidFill>
                <a:latin typeface="Lloyds Bank Jack"/>
                <a:cs typeface="Lloyds Bank Jack"/>
              </a:rPr>
              <a:t> </a:t>
            </a:r>
            <a:r>
              <a:rPr sz="975">
                <a:solidFill>
                  <a:srgbClr val="313133"/>
                </a:solidFill>
                <a:latin typeface="Lloyds Bank Jack"/>
                <a:cs typeface="Lloyds Bank Jack"/>
              </a:rPr>
              <a:t>endi</a:t>
            </a:r>
            <a:r>
              <a:rPr sz="975" spc="-4">
                <a:solidFill>
                  <a:srgbClr val="313133"/>
                </a:solidFill>
                <a:latin typeface="Lloyds Bank Jack"/>
                <a:cs typeface="Lloyds Bank Jack"/>
              </a:rPr>
              <a:t> </a:t>
            </a:r>
            <a:r>
              <a:rPr sz="975">
                <a:solidFill>
                  <a:srgbClr val="313133"/>
                </a:solidFill>
                <a:latin typeface="Lloyds Bank Jack"/>
                <a:cs typeface="Lloyds Bank Jack"/>
              </a:rPr>
              <a:t>sum</a:t>
            </a:r>
            <a:r>
              <a:rPr sz="975" spc="-4">
                <a:solidFill>
                  <a:srgbClr val="313133"/>
                </a:solidFill>
                <a:latin typeface="Lloyds Bank Jack"/>
                <a:cs typeface="Lloyds Bank Jack"/>
              </a:rPr>
              <a:t> </a:t>
            </a:r>
            <a:r>
              <a:rPr sz="975">
                <a:solidFill>
                  <a:srgbClr val="313133"/>
                </a:solidFill>
                <a:latin typeface="Lloyds Bank Jack"/>
                <a:cs typeface="Lloyds Bank Jack"/>
              </a:rPr>
              <a:t>quoditatibus</a:t>
            </a:r>
            <a:r>
              <a:rPr sz="975" spc="-4">
                <a:solidFill>
                  <a:srgbClr val="313133"/>
                </a:solidFill>
                <a:latin typeface="Lloyds Bank Jack"/>
                <a:cs typeface="Lloyds Bank Jack"/>
              </a:rPr>
              <a:t> </a:t>
            </a:r>
            <a:r>
              <a:rPr sz="975">
                <a:solidFill>
                  <a:srgbClr val="313133"/>
                </a:solidFill>
                <a:latin typeface="Lloyds Bank Jack"/>
                <a:cs typeface="Lloyds Bank Jack"/>
              </a:rPr>
              <a:t>alitae</a:t>
            </a:r>
            <a:r>
              <a:rPr sz="975" spc="-4">
                <a:solidFill>
                  <a:srgbClr val="313133"/>
                </a:solidFill>
                <a:latin typeface="Lloyds Bank Jack"/>
                <a:cs typeface="Lloyds Bank Jack"/>
              </a:rPr>
              <a:t> </a:t>
            </a:r>
            <a:r>
              <a:rPr sz="975">
                <a:solidFill>
                  <a:srgbClr val="313133"/>
                </a:solidFill>
                <a:latin typeface="Lloyds Bank Jack"/>
                <a:cs typeface="Lloyds Bank Jack"/>
              </a:rPr>
              <a:t>pro</a:t>
            </a:r>
            <a:r>
              <a:rPr sz="975" spc="-4">
                <a:solidFill>
                  <a:srgbClr val="313133"/>
                </a:solidFill>
                <a:latin typeface="Lloyds Bank Jack"/>
                <a:cs typeface="Lloyds Bank Jack"/>
              </a:rPr>
              <a:t> </a:t>
            </a:r>
            <a:r>
              <a:rPr sz="975">
                <a:solidFill>
                  <a:srgbClr val="313133"/>
                </a:solidFill>
                <a:latin typeface="Lloyds Bank Jack"/>
                <a:cs typeface="Lloyds Bank Jack"/>
              </a:rPr>
              <a:t>int </a:t>
            </a:r>
            <a:r>
              <a:rPr sz="975" spc="-8">
                <a:solidFill>
                  <a:srgbClr val="313133"/>
                </a:solidFill>
                <a:latin typeface="Lloyds Bank Jack"/>
                <a:cs typeface="Lloyds Bank Jack"/>
              </a:rPr>
              <a:t>exped</a:t>
            </a:r>
            <a:r>
              <a:rPr sz="975" spc="406">
                <a:solidFill>
                  <a:srgbClr val="313133"/>
                </a:solidFill>
                <a:latin typeface="Lloyds Bank Jack"/>
                <a:cs typeface="Lloyds Bank Jack"/>
              </a:rPr>
              <a:t> </a:t>
            </a:r>
            <a:r>
              <a:rPr sz="975">
                <a:solidFill>
                  <a:srgbClr val="313133"/>
                </a:solidFill>
                <a:latin typeface="Lloyds Bank Jack"/>
                <a:cs typeface="Lloyds Bank Jack"/>
              </a:rPr>
              <a:t>eic</a:t>
            </a:r>
            <a:r>
              <a:rPr sz="975" spc="-16">
                <a:solidFill>
                  <a:srgbClr val="313133"/>
                </a:solidFill>
                <a:latin typeface="Lloyds Bank Jack"/>
                <a:cs typeface="Lloyds Bank Jack"/>
              </a:rPr>
              <a:t> </a:t>
            </a:r>
            <a:r>
              <a:rPr sz="975">
                <a:solidFill>
                  <a:srgbClr val="313133"/>
                </a:solidFill>
                <a:latin typeface="Lloyds Bank Jack"/>
                <a:cs typeface="Lloyds Bank Jack"/>
              </a:rPr>
              <a:t>tem</a:t>
            </a:r>
            <a:r>
              <a:rPr sz="975" spc="-12">
                <a:solidFill>
                  <a:srgbClr val="313133"/>
                </a:solidFill>
                <a:latin typeface="Lloyds Bank Jack"/>
                <a:cs typeface="Lloyds Bank Jack"/>
              </a:rPr>
              <a:t> </a:t>
            </a:r>
            <a:r>
              <a:rPr sz="975">
                <a:solidFill>
                  <a:srgbClr val="313133"/>
                </a:solidFill>
                <a:latin typeface="Lloyds Bank Jack"/>
                <a:cs typeface="Lloyds Bank Jack"/>
              </a:rPr>
              <a:t>audi</a:t>
            </a:r>
            <a:r>
              <a:rPr sz="975" spc="-12">
                <a:solidFill>
                  <a:srgbClr val="313133"/>
                </a:solidFill>
                <a:latin typeface="Lloyds Bank Jack"/>
                <a:cs typeface="Lloyds Bank Jack"/>
              </a:rPr>
              <a:t> </a:t>
            </a:r>
            <a:r>
              <a:rPr sz="975">
                <a:solidFill>
                  <a:srgbClr val="313133"/>
                </a:solidFill>
                <a:latin typeface="Lloyds Bank Jack"/>
                <a:cs typeface="Lloyds Bank Jack"/>
              </a:rPr>
              <a:t>dolupta</a:t>
            </a:r>
            <a:r>
              <a:rPr sz="975" spc="-12">
                <a:solidFill>
                  <a:srgbClr val="313133"/>
                </a:solidFill>
                <a:latin typeface="Lloyds Bank Jack"/>
                <a:cs typeface="Lloyds Bank Jack"/>
              </a:rPr>
              <a:t> </a:t>
            </a:r>
            <a:r>
              <a:rPr sz="975">
                <a:solidFill>
                  <a:srgbClr val="313133"/>
                </a:solidFill>
                <a:latin typeface="Lloyds Bank Jack"/>
                <a:cs typeface="Lloyds Bank Jack"/>
              </a:rPr>
              <a:t>doloreseque</a:t>
            </a:r>
            <a:r>
              <a:rPr sz="975" spc="-12">
                <a:solidFill>
                  <a:srgbClr val="313133"/>
                </a:solidFill>
                <a:latin typeface="Lloyds Bank Jack"/>
                <a:cs typeface="Lloyds Bank Jack"/>
              </a:rPr>
              <a:t> </a:t>
            </a:r>
            <a:r>
              <a:rPr sz="975">
                <a:solidFill>
                  <a:srgbClr val="313133"/>
                </a:solidFill>
                <a:latin typeface="Lloyds Bank Jack"/>
                <a:cs typeface="Lloyds Bank Jack"/>
              </a:rPr>
              <a:t>voluptatio</a:t>
            </a:r>
            <a:r>
              <a:rPr sz="975" spc="-12">
                <a:solidFill>
                  <a:srgbClr val="313133"/>
                </a:solidFill>
                <a:latin typeface="Lloyds Bank Jack"/>
                <a:cs typeface="Lloyds Bank Jack"/>
              </a:rPr>
              <a:t> </a:t>
            </a:r>
            <a:r>
              <a:rPr sz="975" spc="-20">
                <a:solidFill>
                  <a:srgbClr val="313133"/>
                </a:solidFill>
                <a:latin typeface="Lloyds Bank Jack"/>
                <a:cs typeface="Lloyds Bank Jack"/>
              </a:rPr>
              <a:t>con</a:t>
            </a:r>
            <a:r>
              <a:rPr sz="975">
                <a:solidFill>
                  <a:srgbClr val="313133"/>
                </a:solidFill>
                <a:latin typeface="Lloyds Bank Jack"/>
                <a:cs typeface="Lloyds Bank Jack"/>
              </a:rPr>
              <a:t> corpore</a:t>
            </a:r>
            <a:r>
              <a:rPr sz="975" spc="-12">
                <a:solidFill>
                  <a:srgbClr val="313133"/>
                </a:solidFill>
                <a:latin typeface="Lloyds Bank Jack"/>
                <a:cs typeface="Lloyds Bank Jack"/>
              </a:rPr>
              <a:t> </a:t>
            </a:r>
            <a:r>
              <a:rPr sz="975">
                <a:solidFill>
                  <a:srgbClr val="313133"/>
                </a:solidFill>
                <a:latin typeface="Lloyds Bank Jack"/>
                <a:cs typeface="Lloyds Bank Jack"/>
              </a:rPr>
              <a:t>rcianditio</a:t>
            </a:r>
            <a:r>
              <a:rPr sz="975" spc="-12">
                <a:solidFill>
                  <a:srgbClr val="313133"/>
                </a:solidFill>
                <a:latin typeface="Lloyds Bank Jack"/>
                <a:cs typeface="Lloyds Bank Jack"/>
              </a:rPr>
              <a:t> </a:t>
            </a:r>
            <a:r>
              <a:rPr sz="975">
                <a:solidFill>
                  <a:srgbClr val="313133"/>
                </a:solidFill>
                <a:latin typeface="Lloyds Bank Jack"/>
                <a:cs typeface="Lloyds Bank Jack"/>
              </a:rPr>
              <a:t>omnimpe</a:t>
            </a:r>
            <a:r>
              <a:rPr sz="975" spc="-12">
                <a:solidFill>
                  <a:srgbClr val="313133"/>
                </a:solidFill>
                <a:latin typeface="Lloyds Bank Jack"/>
                <a:cs typeface="Lloyds Bank Jack"/>
              </a:rPr>
              <a:t> </a:t>
            </a:r>
            <a:r>
              <a:rPr sz="975">
                <a:solidFill>
                  <a:srgbClr val="313133"/>
                </a:solidFill>
                <a:latin typeface="Lloyds Bank Jack"/>
                <a:cs typeface="Lloyds Bank Jack"/>
              </a:rPr>
              <a:t>ribusanda</a:t>
            </a:r>
            <a:r>
              <a:rPr sz="975" spc="-12">
                <a:solidFill>
                  <a:srgbClr val="313133"/>
                </a:solidFill>
                <a:latin typeface="Lloyds Bank Jack"/>
                <a:cs typeface="Lloyds Bank Jack"/>
              </a:rPr>
              <a:t> </a:t>
            </a:r>
            <a:r>
              <a:rPr sz="975">
                <a:solidFill>
                  <a:srgbClr val="313133"/>
                </a:solidFill>
                <a:latin typeface="Lloyds Bank Jack"/>
                <a:cs typeface="Lloyds Bank Jack"/>
              </a:rPr>
              <a:t>aligeni</a:t>
            </a:r>
            <a:r>
              <a:rPr sz="975" spc="-12">
                <a:solidFill>
                  <a:srgbClr val="313133"/>
                </a:solidFill>
                <a:latin typeface="Lloyds Bank Jack"/>
                <a:cs typeface="Lloyds Bank Jack"/>
              </a:rPr>
              <a:t> </a:t>
            </a:r>
            <a:r>
              <a:rPr sz="975" spc="-8">
                <a:solidFill>
                  <a:srgbClr val="313133"/>
                </a:solidFill>
                <a:latin typeface="Lloyds Bank Jack"/>
                <a:cs typeface="Lloyds Bank Jack"/>
              </a:rPr>
              <a:t>ssiminiae </a:t>
            </a:r>
            <a:r>
              <a:rPr sz="975">
                <a:solidFill>
                  <a:srgbClr val="313133"/>
                </a:solidFill>
                <a:latin typeface="Lloyds Bank Jack"/>
                <a:cs typeface="Lloyds Bank Jack"/>
              </a:rPr>
              <a:t>possim</a:t>
            </a:r>
            <a:r>
              <a:rPr sz="975" spc="-16">
                <a:solidFill>
                  <a:srgbClr val="313133"/>
                </a:solidFill>
                <a:latin typeface="Lloyds Bank Jack"/>
                <a:cs typeface="Lloyds Bank Jack"/>
              </a:rPr>
              <a:t> </a:t>
            </a:r>
            <a:r>
              <a:rPr sz="975">
                <a:solidFill>
                  <a:srgbClr val="313133"/>
                </a:solidFill>
                <a:latin typeface="Lloyds Bank Jack"/>
                <a:cs typeface="Lloyds Bank Jack"/>
              </a:rPr>
              <a:t>verersp</a:t>
            </a:r>
            <a:r>
              <a:rPr sz="975" spc="-4">
                <a:solidFill>
                  <a:srgbClr val="313133"/>
                </a:solidFill>
                <a:latin typeface="Lloyds Bank Jack"/>
                <a:cs typeface="Lloyds Bank Jack"/>
              </a:rPr>
              <a:t> </a:t>
            </a:r>
            <a:r>
              <a:rPr sz="975">
                <a:solidFill>
                  <a:srgbClr val="313133"/>
                </a:solidFill>
                <a:latin typeface="Lloyds Bank Jack"/>
                <a:cs typeface="Lloyds Bank Jack"/>
              </a:rPr>
              <a:t>erupta</a:t>
            </a:r>
            <a:r>
              <a:rPr sz="975" spc="-8">
                <a:solidFill>
                  <a:srgbClr val="313133"/>
                </a:solidFill>
                <a:latin typeface="Lloyds Bank Jack"/>
                <a:cs typeface="Lloyds Bank Jack"/>
              </a:rPr>
              <a:t> </a:t>
            </a:r>
            <a:r>
              <a:rPr sz="975">
                <a:solidFill>
                  <a:srgbClr val="313133"/>
                </a:solidFill>
                <a:latin typeface="Lloyds Bank Jack"/>
                <a:cs typeface="Lloyds Bank Jack"/>
              </a:rPr>
              <a:t>dolorio</a:t>
            </a:r>
            <a:r>
              <a:rPr sz="975" spc="-4">
                <a:solidFill>
                  <a:srgbClr val="313133"/>
                </a:solidFill>
                <a:latin typeface="Lloyds Bank Jack"/>
                <a:cs typeface="Lloyds Bank Jack"/>
              </a:rPr>
              <a:t> </a:t>
            </a:r>
            <a:r>
              <a:rPr sz="975">
                <a:solidFill>
                  <a:srgbClr val="313133"/>
                </a:solidFill>
                <a:latin typeface="Lloyds Bank Jack"/>
                <a:cs typeface="Lloyds Bank Jack"/>
              </a:rPr>
              <a:t>to</a:t>
            </a:r>
            <a:r>
              <a:rPr sz="975" spc="-4">
                <a:solidFill>
                  <a:srgbClr val="313133"/>
                </a:solidFill>
                <a:latin typeface="Lloyds Bank Jack"/>
                <a:cs typeface="Lloyds Bank Jack"/>
              </a:rPr>
              <a:t> </a:t>
            </a:r>
            <a:r>
              <a:rPr sz="975">
                <a:solidFill>
                  <a:srgbClr val="313133"/>
                </a:solidFill>
                <a:latin typeface="Lloyds Bank Jack"/>
                <a:cs typeface="Lloyds Bank Jack"/>
              </a:rPr>
              <a:t>etur</a:t>
            </a:r>
            <a:r>
              <a:rPr sz="975" spc="-8">
                <a:solidFill>
                  <a:srgbClr val="313133"/>
                </a:solidFill>
                <a:latin typeface="Lloyds Bank Jack"/>
                <a:cs typeface="Lloyds Bank Jack"/>
              </a:rPr>
              <a:t> </a:t>
            </a:r>
            <a:r>
              <a:rPr sz="975">
                <a:solidFill>
                  <a:srgbClr val="313133"/>
                </a:solidFill>
                <a:latin typeface="Lloyds Bank Jack"/>
                <a:cs typeface="Lloyds Bank Jack"/>
              </a:rPr>
              <a:t>maximpos</a:t>
            </a:r>
            <a:r>
              <a:rPr sz="975" spc="-4">
                <a:solidFill>
                  <a:srgbClr val="313133"/>
                </a:solidFill>
                <a:latin typeface="Lloyds Bank Jack"/>
                <a:cs typeface="Lloyds Bank Jack"/>
              </a:rPr>
              <a:t> </a:t>
            </a:r>
            <a:r>
              <a:rPr sz="975">
                <a:solidFill>
                  <a:srgbClr val="313133"/>
                </a:solidFill>
                <a:latin typeface="Lloyds Bank Jack"/>
                <a:cs typeface="Lloyds Bank Jack"/>
              </a:rPr>
              <a:t>et</a:t>
            </a:r>
            <a:r>
              <a:rPr sz="975" spc="-4">
                <a:solidFill>
                  <a:srgbClr val="313133"/>
                </a:solidFill>
                <a:latin typeface="Lloyds Bank Jack"/>
                <a:cs typeface="Lloyds Bank Jack"/>
              </a:rPr>
              <a:t> </a:t>
            </a:r>
            <a:r>
              <a:rPr sz="975" spc="-20">
                <a:solidFill>
                  <a:srgbClr val="313133"/>
                </a:solidFill>
                <a:latin typeface="Lloyds Bank Jack"/>
                <a:cs typeface="Lloyds Bank Jack"/>
              </a:rPr>
              <a:t>aut</a:t>
            </a:r>
            <a:r>
              <a:rPr sz="975">
                <a:solidFill>
                  <a:srgbClr val="313133"/>
                </a:solidFill>
                <a:latin typeface="Lloyds Bank Jack"/>
                <a:cs typeface="Lloyds Bank Jack"/>
              </a:rPr>
              <a:t> voluptati</a:t>
            </a:r>
            <a:r>
              <a:rPr sz="975" spc="-12">
                <a:solidFill>
                  <a:srgbClr val="313133"/>
                </a:solidFill>
                <a:latin typeface="Lloyds Bank Jack"/>
                <a:cs typeface="Lloyds Bank Jack"/>
              </a:rPr>
              <a:t> </a:t>
            </a:r>
            <a:r>
              <a:rPr sz="975">
                <a:solidFill>
                  <a:srgbClr val="313133"/>
                </a:solidFill>
                <a:latin typeface="Lloyds Bank Jack"/>
                <a:cs typeface="Lloyds Bank Jack"/>
              </a:rPr>
              <a:t>ipsanis</a:t>
            </a:r>
            <a:r>
              <a:rPr sz="975" spc="-12">
                <a:solidFill>
                  <a:srgbClr val="313133"/>
                </a:solidFill>
                <a:latin typeface="Lloyds Bank Jack"/>
                <a:cs typeface="Lloyds Bank Jack"/>
              </a:rPr>
              <a:t> </a:t>
            </a:r>
            <a:r>
              <a:rPr sz="975">
                <a:solidFill>
                  <a:srgbClr val="313133"/>
                </a:solidFill>
                <a:latin typeface="Lloyds Bank Jack"/>
                <a:cs typeface="Lloyds Bank Jack"/>
              </a:rPr>
              <a:t>ma</a:t>
            </a:r>
            <a:r>
              <a:rPr sz="975" spc="-8">
                <a:solidFill>
                  <a:srgbClr val="313133"/>
                </a:solidFill>
                <a:latin typeface="Lloyds Bank Jack"/>
                <a:cs typeface="Lloyds Bank Jack"/>
              </a:rPr>
              <a:t> </a:t>
            </a:r>
            <a:r>
              <a:rPr sz="975">
                <a:solidFill>
                  <a:srgbClr val="313133"/>
                </a:solidFill>
                <a:latin typeface="Lloyds Bank Jack"/>
                <a:cs typeface="Lloyds Bank Jack"/>
              </a:rPr>
              <a:t>deEpudia</a:t>
            </a:r>
            <a:r>
              <a:rPr sz="975" spc="-12">
                <a:solidFill>
                  <a:srgbClr val="313133"/>
                </a:solidFill>
                <a:latin typeface="Lloyds Bank Jack"/>
                <a:cs typeface="Lloyds Bank Jack"/>
              </a:rPr>
              <a:t> </a:t>
            </a:r>
            <a:r>
              <a:rPr sz="975">
                <a:solidFill>
                  <a:srgbClr val="313133"/>
                </a:solidFill>
                <a:latin typeface="Lloyds Bank Jack"/>
                <a:cs typeface="Lloyds Bank Jack"/>
              </a:rPr>
              <a:t>velitem</a:t>
            </a:r>
            <a:r>
              <a:rPr sz="975" spc="-12">
                <a:solidFill>
                  <a:srgbClr val="313133"/>
                </a:solidFill>
                <a:latin typeface="Lloyds Bank Jack"/>
                <a:cs typeface="Lloyds Bank Jack"/>
              </a:rPr>
              <a:t> </a:t>
            </a:r>
            <a:r>
              <a:rPr sz="975">
                <a:solidFill>
                  <a:srgbClr val="313133"/>
                </a:solidFill>
                <a:latin typeface="Lloyds Bank Jack"/>
                <a:cs typeface="Lloyds Bank Jack"/>
              </a:rPr>
              <a:t>porupienet</a:t>
            </a:r>
            <a:r>
              <a:rPr sz="975" spc="-8">
                <a:solidFill>
                  <a:srgbClr val="313133"/>
                </a:solidFill>
                <a:latin typeface="Lloyds Bank Jack"/>
                <a:cs typeface="Lloyds Bank Jack"/>
              </a:rPr>
              <a:t> </a:t>
            </a:r>
            <a:r>
              <a:rPr sz="975" spc="-16">
                <a:solidFill>
                  <a:srgbClr val="313133"/>
                </a:solidFill>
                <a:latin typeface="Lloyds Bank Jack"/>
                <a:cs typeface="Lloyds Bank Jack"/>
              </a:rPr>
              <a:t>arum</a:t>
            </a:r>
            <a:r>
              <a:rPr sz="975">
                <a:solidFill>
                  <a:srgbClr val="313133"/>
                </a:solidFill>
                <a:latin typeface="Lloyds Bank Jack"/>
                <a:cs typeface="Lloyds Bank Jack"/>
              </a:rPr>
              <a:t> inisquis</a:t>
            </a:r>
            <a:r>
              <a:rPr sz="975" spc="-4">
                <a:solidFill>
                  <a:srgbClr val="313133"/>
                </a:solidFill>
                <a:latin typeface="Lloyds Bank Jack"/>
                <a:cs typeface="Lloyds Bank Jack"/>
              </a:rPr>
              <a:t> </a:t>
            </a:r>
            <a:r>
              <a:rPr sz="975">
                <a:solidFill>
                  <a:srgbClr val="313133"/>
                </a:solidFill>
                <a:latin typeface="Lloyds Bank Jack"/>
                <a:cs typeface="Lloyds Bank Jack"/>
              </a:rPr>
              <a:t>ut molorem dolorupta vid </a:t>
            </a:r>
            <a:r>
              <a:rPr sz="975" spc="-8">
                <a:solidFill>
                  <a:srgbClr val="313133"/>
                </a:solidFill>
                <a:latin typeface="Lloyds Bank Jack"/>
                <a:cs typeface="Lloyds Bank Jack"/>
              </a:rPr>
              <a:t>everovi</a:t>
            </a:r>
            <a:r>
              <a:rPr sz="975">
                <a:solidFill>
                  <a:srgbClr val="313133"/>
                </a:solidFill>
                <a:latin typeface="Lloyds Bank Jack"/>
                <a:cs typeface="Lloyds Bank Jack"/>
              </a:rPr>
              <a:t> </a:t>
            </a:r>
            <a:r>
              <a:rPr sz="975" spc="-8">
                <a:solidFill>
                  <a:srgbClr val="313133"/>
                </a:solidFill>
                <a:latin typeface="Lloyds Bank Jack"/>
                <a:cs typeface="Lloyds Bank Jack"/>
              </a:rPr>
              <a:t>tibus.</a:t>
            </a:r>
            <a:endParaRPr sz="975">
              <a:latin typeface="Lloyds Bank Jack"/>
              <a:cs typeface="Lloyds Bank Jack"/>
            </a:endParaRPr>
          </a:p>
          <a:p>
            <a:pPr marL="16510" marR="53142">
              <a:spcBef>
                <a:spcPts val="1170"/>
              </a:spcBef>
            </a:pPr>
            <a:r>
              <a:rPr sz="975">
                <a:solidFill>
                  <a:srgbClr val="313133"/>
                </a:solidFill>
                <a:latin typeface="Lloyds Bank Jack"/>
                <a:cs typeface="Lloyds Bank Jack"/>
              </a:rPr>
              <a:t>Menimus.</a:t>
            </a:r>
            <a:r>
              <a:rPr sz="975" spc="-16">
                <a:solidFill>
                  <a:srgbClr val="313133"/>
                </a:solidFill>
                <a:latin typeface="Lloyds Bank Jack"/>
                <a:cs typeface="Lloyds Bank Jack"/>
              </a:rPr>
              <a:t> </a:t>
            </a:r>
            <a:endParaRPr sz="975">
              <a:latin typeface="Lloyds Bank Jack"/>
              <a:cs typeface="Lloyds Bank Jack"/>
            </a:endParaRPr>
          </a:p>
        </p:txBody>
      </p:sp>
      <p:sp>
        <p:nvSpPr>
          <p:cNvPr id="21" name="object 8">
            <a:extLst>
              <a:ext uri="{FF2B5EF4-FFF2-40B4-BE49-F238E27FC236}">
                <a16:creationId xmlns:a16="http://schemas.microsoft.com/office/drawing/2014/main" id="{A0C5ED7B-6F28-316B-1720-28B75A54A654}"/>
              </a:ext>
              <a:ext uri="{C183D7F6-B498-43B3-948B-1728B52AA6E4}">
                <adec:decorative xmlns:adec="http://schemas.microsoft.com/office/drawing/2017/decorative" val="1"/>
              </a:ext>
            </a:extLst>
          </p:cNvPr>
          <p:cNvSpPr/>
          <p:nvPr/>
        </p:nvSpPr>
        <p:spPr>
          <a:xfrm>
            <a:off x="3494756" y="3376162"/>
            <a:ext cx="2921238" cy="0"/>
          </a:xfrm>
          <a:custGeom>
            <a:avLst/>
            <a:gdLst/>
            <a:ahLst/>
            <a:cxnLst/>
            <a:rect l="l" t="t" r="r" b="b"/>
            <a:pathLst>
              <a:path w="3595370">
                <a:moveTo>
                  <a:pt x="0" y="0"/>
                </a:moveTo>
                <a:lnTo>
                  <a:pt x="3595357" y="0"/>
                </a:lnTo>
              </a:path>
            </a:pathLst>
          </a:custGeom>
          <a:ln w="12700">
            <a:solidFill>
              <a:srgbClr val="639C00"/>
            </a:solidFill>
          </a:ln>
        </p:spPr>
        <p:txBody>
          <a:bodyPr wrap="square" lIns="0" tIns="0" rIns="0" bIns="0" rtlCol="0"/>
          <a:lstStyle/>
          <a:p>
            <a:endParaRPr sz="650"/>
          </a:p>
        </p:txBody>
      </p:sp>
      <p:sp>
        <p:nvSpPr>
          <p:cNvPr id="22" name="object 4">
            <a:extLst>
              <a:ext uri="{FF2B5EF4-FFF2-40B4-BE49-F238E27FC236}">
                <a16:creationId xmlns:a16="http://schemas.microsoft.com/office/drawing/2014/main" id="{E37B5C4C-C1DF-3482-99CE-205A0A7E72F6}"/>
              </a:ext>
            </a:extLst>
          </p:cNvPr>
          <p:cNvSpPr txBox="1"/>
          <p:nvPr/>
        </p:nvSpPr>
        <p:spPr>
          <a:xfrm>
            <a:off x="3484437" y="3451889"/>
            <a:ext cx="2811859" cy="260488"/>
          </a:xfrm>
          <a:prstGeom prst="rect">
            <a:avLst/>
          </a:prstGeom>
        </p:spPr>
        <p:txBody>
          <a:bodyPr vert="horz" wrap="square" lIns="0" tIns="10319" rIns="0" bIns="0" rtlCol="0">
            <a:spAutoFit/>
          </a:bodyPr>
          <a:lstStyle/>
          <a:p>
            <a:pPr marL="10319">
              <a:spcBef>
                <a:spcPts val="81"/>
              </a:spcBef>
            </a:pPr>
            <a:r>
              <a:rPr lang="en-IN" sz="1625" b="1" spc="-28">
                <a:solidFill>
                  <a:srgbClr val="024630"/>
                </a:solidFill>
                <a:latin typeface="Lloyds Bank Jack"/>
                <a:cs typeface="Lloyds Bank Jack"/>
              </a:rPr>
              <a:t>Product and Services</a:t>
            </a:r>
            <a:endParaRPr sz="975">
              <a:latin typeface="Lloyds Bank Jack"/>
              <a:cs typeface="Lloyds Bank Jack"/>
            </a:endParaRPr>
          </a:p>
        </p:txBody>
      </p:sp>
      <p:sp>
        <p:nvSpPr>
          <p:cNvPr id="23" name="object 4">
            <a:extLst>
              <a:ext uri="{FF2B5EF4-FFF2-40B4-BE49-F238E27FC236}">
                <a16:creationId xmlns:a16="http://schemas.microsoft.com/office/drawing/2014/main" id="{57344BE4-D360-E23F-873A-3EFCC6107500}"/>
              </a:ext>
            </a:extLst>
          </p:cNvPr>
          <p:cNvSpPr txBox="1"/>
          <p:nvPr/>
        </p:nvSpPr>
        <p:spPr>
          <a:xfrm>
            <a:off x="3484437" y="3804262"/>
            <a:ext cx="2811859" cy="1514678"/>
          </a:xfrm>
          <a:prstGeom prst="rect">
            <a:avLst/>
          </a:prstGeom>
        </p:spPr>
        <p:txBody>
          <a:bodyPr vert="horz" wrap="square" lIns="0" tIns="10319" rIns="0" bIns="0" rtlCol="0">
            <a:spAutoFit/>
          </a:bodyPr>
          <a:lstStyle/>
          <a:p>
            <a:pPr marL="10319" marR="73263">
              <a:spcBef>
                <a:spcPts val="882"/>
              </a:spcBef>
            </a:pPr>
            <a:r>
              <a:rPr sz="975" err="1">
                <a:solidFill>
                  <a:srgbClr val="313133"/>
                </a:solidFill>
                <a:latin typeface="Lloyds Bank Jack"/>
                <a:cs typeface="Lloyds Bank Jack"/>
              </a:rPr>
              <a:t>Ebis</a:t>
            </a:r>
            <a:r>
              <a:rPr sz="975" spc="-16">
                <a:solidFill>
                  <a:srgbClr val="313133"/>
                </a:solidFill>
                <a:latin typeface="Lloyds Bank Jack"/>
                <a:cs typeface="Lloyds Bank Jack"/>
              </a:rPr>
              <a:t> </a:t>
            </a:r>
            <a:r>
              <a:rPr sz="975">
                <a:solidFill>
                  <a:srgbClr val="313133"/>
                </a:solidFill>
                <a:latin typeface="Lloyds Bank Jack"/>
                <a:cs typeface="Lloyds Bank Jack"/>
              </a:rPr>
              <a:t>iur,</a:t>
            </a:r>
            <a:r>
              <a:rPr sz="975" spc="-4">
                <a:solidFill>
                  <a:srgbClr val="313133"/>
                </a:solidFill>
                <a:latin typeface="Lloyds Bank Jack"/>
                <a:cs typeface="Lloyds Bank Jack"/>
              </a:rPr>
              <a:t> </a:t>
            </a:r>
            <a:r>
              <a:rPr sz="975">
                <a:solidFill>
                  <a:srgbClr val="313133"/>
                </a:solidFill>
                <a:latin typeface="Lloyds Bank Jack"/>
                <a:cs typeface="Lloyds Bank Jack"/>
              </a:rPr>
              <a:t>optas</a:t>
            </a:r>
            <a:r>
              <a:rPr sz="975" spc="-8">
                <a:solidFill>
                  <a:srgbClr val="313133"/>
                </a:solidFill>
                <a:latin typeface="Lloyds Bank Jack"/>
                <a:cs typeface="Lloyds Bank Jack"/>
              </a:rPr>
              <a:t> </a:t>
            </a:r>
            <a:r>
              <a:rPr sz="975">
                <a:solidFill>
                  <a:srgbClr val="313133"/>
                </a:solidFill>
                <a:latin typeface="Lloyds Bank Jack"/>
                <a:cs typeface="Lloyds Bank Jack"/>
              </a:rPr>
              <a:t>a</a:t>
            </a:r>
            <a:r>
              <a:rPr sz="975" spc="-4">
                <a:solidFill>
                  <a:srgbClr val="313133"/>
                </a:solidFill>
                <a:latin typeface="Lloyds Bank Jack"/>
                <a:cs typeface="Lloyds Bank Jack"/>
              </a:rPr>
              <a:t> </a:t>
            </a:r>
            <a:r>
              <a:rPr sz="975">
                <a:solidFill>
                  <a:srgbClr val="313133"/>
                </a:solidFill>
                <a:latin typeface="Lloyds Bank Jack"/>
                <a:cs typeface="Lloyds Bank Jack"/>
              </a:rPr>
              <a:t>dit</a:t>
            </a:r>
            <a:r>
              <a:rPr sz="975" spc="-8">
                <a:solidFill>
                  <a:srgbClr val="313133"/>
                </a:solidFill>
                <a:latin typeface="Lloyds Bank Jack"/>
                <a:cs typeface="Lloyds Bank Jack"/>
              </a:rPr>
              <a:t> </a:t>
            </a:r>
            <a:r>
              <a:rPr sz="975">
                <a:solidFill>
                  <a:srgbClr val="313133"/>
                </a:solidFill>
                <a:latin typeface="Lloyds Bank Jack"/>
                <a:cs typeface="Lloyds Bank Jack"/>
              </a:rPr>
              <a:t>re</a:t>
            </a:r>
            <a:r>
              <a:rPr sz="975" spc="-4">
                <a:solidFill>
                  <a:srgbClr val="313133"/>
                </a:solidFill>
                <a:latin typeface="Lloyds Bank Jack"/>
                <a:cs typeface="Lloyds Bank Jack"/>
              </a:rPr>
              <a:t> </a:t>
            </a:r>
            <a:r>
              <a:rPr sz="975">
                <a:solidFill>
                  <a:srgbClr val="313133"/>
                </a:solidFill>
                <a:latin typeface="Lloyds Bank Jack"/>
                <a:cs typeface="Lloyds Bank Jack"/>
              </a:rPr>
              <a:t>et</a:t>
            </a:r>
            <a:r>
              <a:rPr sz="975" spc="-8">
                <a:solidFill>
                  <a:srgbClr val="313133"/>
                </a:solidFill>
                <a:latin typeface="Lloyds Bank Jack"/>
                <a:cs typeface="Lloyds Bank Jack"/>
              </a:rPr>
              <a:t> </a:t>
            </a:r>
            <a:r>
              <a:rPr sz="975">
                <a:solidFill>
                  <a:srgbClr val="313133"/>
                </a:solidFill>
                <a:latin typeface="Lloyds Bank Jack"/>
                <a:cs typeface="Lloyds Bank Jack"/>
              </a:rPr>
              <a:t>magnam</a:t>
            </a:r>
            <a:r>
              <a:rPr sz="975" spc="-4">
                <a:solidFill>
                  <a:srgbClr val="313133"/>
                </a:solidFill>
                <a:latin typeface="Lloyds Bank Jack"/>
                <a:cs typeface="Lloyds Bank Jack"/>
              </a:rPr>
              <a:t> </a:t>
            </a:r>
            <a:r>
              <a:rPr sz="975" spc="-8">
                <a:solidFill>
                  <a:srgbClr val="313133"/>
                </a:solidFill>
                <a:latin typeface="Lloyds Bank Jack"/>
                <a:cs typeface="Lloyds Bank Jack"/>
              </a:rPr>
              <a:t>latur, </a:t>
            </a:r>
            <a:r>
              <a:rPr sz="975">
                <a:solidFill>
                  <a:srgbClr val="313133"/>
                </a:solidFill>
                <a:latin typeface="Lloyds Bank Jack"/>
                <a:cs typeface="Lloyds Bank Jack"/>
              </a:rPr>
              <a:t>que</a:t>
            </a:r>
            <a:r>
              <a:rPr sz="975" spc="-4">
                <a:solidFill>
                  <a:srgbClr val="313133"/>
                </a:solidFill>
                <a:latin typeface="Lloyds Bank Jack"/>
                <a:cs typeface="Lloyds Bank Jack"/>
              </a:rPr>
              <a:t> </a:t>
            </a:r>
            <a:r>
              <a:rPr sz="975" spc="-8">
                <a:solidFill>
                  <a:srgbClr val="313133"/>
                </a:solidFill>
                <a:latin typeface="Lloyds Bank Jack"/>
                <a:cs typeface="Lloyds Bank Jack"/>
              </a:rPr>
              <a:t>molorem oluptatur.</a:t>
            </a:r>
            <a:r>
              <a:rPr sz="975" spc="-16">
                <a:solidFill>
                  <a:srgbClr val="313133"/>
                </a:solidFill>
                <a:latin typeface="Lloyds Bank Jack"/>
                <a:cs typeface="Lloyds Bank Jack"/>
              </a:rPr>
              <a:t> </a:t>
            </a:r>
            <a:r>
              <a:rPr sz="975" spc="-8">
                <a:solidFill>
                  <a:srgbClr val="313133"/>
                </a:solidFill>
                <a:latin typeface="Lloyds Bank Jack"/>
                <a:cs typeface="Lloyds Bank Jack"/>
              </a:rPr>
              <a:t>Veriorro </a:t>
            </a:r>
            <a:r>
              <a:rPr sz="975">
                <a:solidFill>
                  <a:srgbClr val="313133"/>
                </a:solidFill>
                <a:latin typeface="Lloyds Bank Jack"/>
                <a:cs typeface="Lloyds Bank Jack"/>
              </a:rPr>
              <a:t>etur,</a:t>
            </a:r>
            <a:r>
              <a:rPr sz="975" spc="-4">
                <a:solidFill>
                  <a:srgbClr val="313133"/>
                </a:solidFill>
                <a:latin typeface="Lloyds Bank Jack"/>
                <a:cs typeface="Lloyds Bank Jack"/>
              </a:rPr>
              <a:t> </a:t>
            </a:r>
            <a:r>
              <a:rPr sz="975">
                <a:solidFill>
                  <a:srgbClr val="313133"/>
                </a:solidFill>
                <a:latin typeface="Lloyds Bank Jack"/>
                <a:cs typeface="Lloyds Bank Jack"/>
              </a:rPr>
              <a:t>il</a:t>
            </a:r>
            <a:r>
              <a:rPr sz="975" spc="-8">
                <a:solidFill>
                  <a:srgbClr val="313133"/>
                </a:solidFill>
                <a:latin typeface="Lloyds Bank Jack"/>
                <a:cs typeface="Lloyds Bank Jack"/>
              </a:rPr>
              <a:t> </a:t>
            </a:r>
            <a:r>
              <a:rPr sz="975">
                <a:solidFill>
                  <a:srgbClr val="313133"/>
                </a:solidFill>
                <a:latin typeface="Lloyds Bank Jack"/>
                <a:cs typeface="Lloyds Bank Jack"/>
              </a:rPr>
              <a:t>ipsam</a:t>
            </a:r>
            <a:r>
              <a:rPr sz="975" spc="-4">
                <a:solidFill>
                  <a:srgbClr val="313133"/>
                </a:solidFill>
                <a:latin typeface="Lloyds Bank Jack"/>
                <a:cs typeface="Lloyds Bank Jack"/>
              </a:rPr>
              <a:t> </a:t>
            </a:r>
            <a:r>
              <a:rPr sz="975">
                <a:solidFill>
                  <a:srgbClr val="313133"/>
                </a:solidFill>
                <a:latin typeface="Lloyds Bank Jack"/>
                <a:cs typeface="Lloyds Bank Jack"/>
              </a:rPr>
              <a:t>evellupta</a:t>
            </a:r>
            <a:r>
              <a:rPr sz="975" spc="-8">
                <a:solidFill>
                  <a:srgbClr val="313133"/>
                </a:solidFill>
                <a:latin typeface="Lloyds Bank Jack"/>
                <a:cs typeface="Lloyds Bank Jack"/>
              </a:rPr>
              <a:t> </a:t>
            </a:r>
            <a:r>
              <a:rPr sz="975">
                <a:solidFill>
                  <a:srgbClr val="313133"/>
                </a:solidFill>
                <a:latin typeface="Lloyds Bank Jack"/>
                <a:cs typeface="Lloyds Bank Jack"/>
              </a:rPr>
              <a:t>coribus</a:t>
            </a:r>
            <a:r>
              <a:rPr sz="975" spc="-4">
                <a:solidFill>
                  <a:srgbClr val="313133"/>
                </a:solidFill>
                <a:latin typeface="Lloyds Bank Jack"/>
                <a:cs typeface="Lloyds Bank Jack"/>
              </a:rPr>
              <a:t> </a:t>
            </a:r>
            <a:r>
              <a:rPr sz="975" spc="-16">
                <a:solidFill>
                  <a:srgbClr val="313133"/>
                </a:solidFill>
                <a:latin typeface="Lloyds Bank Jack"/>
                <a:cs typeface="Lloyds Bank Jack"/>
              </a:rPr>
              <a:t>etur,</a:t>
            </a:r>
            <a:r>
              <a:rPr sz="975" spc="-8">
                <a:solidFill>
                  <a:srgbClr val="313133"/>
                </a:solidFill>
                <a:latin typeface="Lloyds Bank Jack"/>
                <a:cs typeface="Lloyds Bank Jack"/>
              </a:rPr>
              <a:t> optatur,</a:t>
            </a:r>
            <a:r>
              <a:rPr sz="975" spc="-4">
                <a:solidFill>
                  <a:srgbClr val="313133"/>
                </a:solidFill>
                <a:latin typeface="Lloyds Bank Jack"/>
                <a:cs typeface="Lloyds Bank Jack"/>
              </a:rPr>
              <a:t> </a:t>
            </a:r>
            <a:r>
              <a:rPr sz="975">
                <a:solidFill>
                  <a:srgbClr val="313133"/>
                </a:solidFill>
                <a:latin typeface="Lloyds Bank Jack"/>
                <a:cs typeface="Lloyds Bank Jack"/>
              </a:rPr>
              <a:t>tem</a:t>
            </a:r>
            <a:r>
              <a:rPr sz="975" spc="-4">
                <a:solidFill>
                  <a:srgbClr val="313133"/>
                </a:solidFill>
                <a:latin typeface="Lloyds Bank Jack"/>
                <a:cs typeface="Lloyds Bank Jack"/>
              </a:rPr>
              <a:t> </a:t>
            </a:r>
            <a:r>
              <a:rPr sz="975">
                <a:solidFill>
                  <a:srgbClr val="313133"/>
                </a:solidFill>
                <a:latin typeface="Lloyds Bank Jack"/>
                <a:cs typeface="Lloyds Bank Jack"/>
              </a:rPr>
              <a:t>quaero</a:t>
            </a:r>
            <a:r>
              <a:rPr sz="975" spc="-4">
                <a:solidFill>
                  <a:srgbClr val="313133"/>
                </a:solidFill>
                <a:latin typeface="Lloyds Bank Jack"/>
                <a:cs typeface="Lloyds Bank Jack"/>
              </a:rPr>
              <a:t> </a:t>
            </a:r>
            <a:r>
              <a:rPr sz="975">
                <a:solidFill>
                  <a:srgbClr val="313133"/>
                </a:solidFill>
                <a:latin typeface="Lloyds Bank Jack"/>
                <a:cs typeface="Lloyds Bank Jack"/>
              </a:rPr>
              <a:t>consecea</a:t>
            </a:r>
            <a:r>
              <a:rPr sz="975" spc="-4">
                <a:solidFill>
                  <a:srgbClr val="313133"/>
                </a:solidFill>
                <a:latin typeface="Lloyds Bank Jack"/>
                <a:cs typeface="Lloyds Bank Jack"/>
              </a:rPr>
              <a:t> </a:t>
            </a:r>
            <a:r>
              <a:rPr sz="975">
                <a:solidFill>
                  <a:srgbClr val="313133"/>
                </a:solidFill>
                <a:latin typeface="Lloyds Bank Jack"/>
                <a:cs typeface="Lloyds Bank Jack"/>
              </a:rPr>
              <a:t>endi</a:t>
            </a:r>
            <a:r>
              <a:rPr sz="975" spc="-4">
                <a:solidFill>
                  <a:srgbClr val="313133"/>
                </a:solidFill>
                <a:latin typeface="Lloyds Bank Jack"/>
                <a:cs typeface="Lloyds Bank Jack"/>
              </a:rPr>
              <a:t> </a:t>
            </a:r>
            <a:r>
              <a:rPr sz="975">
                <a:solidFill>
                  <a:srgbClr val="313133"/>
                </a:solidFill>
                <a:latin typeface="Lloyds Bank Jack"/>
                <a:cs typeface="Lloyds Bank Jack"/>
              </a:rPr>
              <a:t>sum</a:t>
            </a:r>
            <a:r>
              <a:rPr sz="975" spc="-4">
                <a:solidFill>
                  <a:srgbClr val="313133"/>
                </a:solidFill>
                <a:latin typeface="Lloyds Bank Jack"/>
                <a:cs typeface="Lloyds Bank Jack"/>
              </a:rPr>
              <a:t> </a:t>
            </a:r>
            <a:r>
              <a:rPr sz="975" spc="-8">
                <a:solidFill>
                  <a:srgbClr val="313133"/>
                </a:solidFill>
                <a:latin typeface="Lloyds Bank Jack"/>
                <a:cs typeface="Lloyds Bank Jack"/>
              </a:rPr>
              <a:t>quoditatibus </a:t>
            </a:r>
            <a:r>
              <a:rPr sz="975">
                <a:solidFill>
                  <a:srgbClr val="313133"/>
                </a:solidFill>
                <a:latin typeface="Lloyds Bank Jack"/>
                <a:cs typeface="Lloyds Bank Jack"/>
              </a:rPr>
              <a:t>alitae</a:t>
            </a:r>
            <a:r>
              <a:rPr sz="975" spc="-16">
                <a:solidFill>
                  <a:srgbClr val="313133"/>
                </a:solidFill>
                <a:latin typeface="Lloyds Bank Jack"/>
                <a:cs typeface="Lloyds Bank Jack"/>
              </a:rPr>
              <a:t> </a:t>
            </a:r>
            <a:r>
              <a:rPr sz="975">
                <a:solidFill>
                  <a:srgbClr val="313133"/>
                </a:solidFill>
                <a:latin typeface="Lloyds Bank Jack"/>
                <a:cs typeface="Lloyds Bank Jack"/>
              </a:rPr>
              <a:t>pro</a:t>
            </a:r>
            <a:r>
              <a:rPr sz="975" spc="-8">
                <a:solidFill>
                  <a:srgbClr val="313133"/>
                </a:solidFill>
                <a:latin typeface="Lloyds Bank Jack"/>
                <a:cs typeface="Lloyds Bank Jack"/>
              </a:rPr>
              <a:t> </a:t>
            </a:r>
            <a:r>
              <a:rPr sz="975">
                <a:solidFill>
                  <a:srgbClr val="313133"/>
                </a:solidFill>
                <a:latin typeface="Lloyds Bank Jack"/>
                <a:cs typeface="Lloyds Bank Jack"/>
              </a:rPr>
              <a:t>int</a:t>
            </a:r>
            <a:r>
              <a:rPr sz="975" spc="-4">
                <a:solidFill>
                  <a:srgbClr val="313133"/>
                </a:solidFill>
                <a:latin typeface="Lloyds Bank Jack"/>
                <a:cs typeface="Lloyds Bank Jack"/>
              </a:rPr>
              <a:t> </a:t>
            </a:r>
            <a:r>
              <a:rPr sz="975">
                <a:solidFill>
                  <a:srgbClr val="313133"/>
                </a:solidFill>
                <a:latin typeface="Lloyds Bank Jack"/>
                <a:cs typeface="Lloyds Bank Jack"/>
              </a:rPr>
              <a:t>exped</a:t>
            </a:r>
            <a:r>
              <a:rPr sz="975" spc="-8">
                <a:solidFill>
                  <a:srgbClr val="313133"/>
                </a:solidFill>
                <a:latin typeface="Lloyds Bank Jack"/>
                <a:cs typeface="Lloyds Bank Jack"/>
              </a:rPr>
              <a:t> </a:t>
            </a:r>
            <a:r>
              <a:rPr sz="975">
                <a:solidFill>
                  <a:srgbClr val="313133"/>
                </a:solidFill>
                <a:latin typeface="Lloyds Bank Jack"/>
                <a:cs typeface="Lloyds Bank Jack"/>
              </a:rPr>
              <a:t>eic</a:t>
            </a:r>
            <a:r>
              <a:rPr sz="975" spc="-8">
                <a:solidFill>
                  <a:srgbClr val="313133"/>
                </a:solidFill>
                <a:latin typeface="Lloyds Bank Jack"/>
                <a:cs typeface="Lloyds Bank Jack"/>
              </a:rPr>
              <a:t> </a:t>
            </a:r>
            <a:r>
              <a:rPr sz="975">
                <a:solidFill>
                  <a:srgbClr val="313133"/>
                </a:solidFill>
                <a:latin typeface="Lloyds Bank Jack"/>
                <a:cs typeface="Lloyds Bank Jack"/>
              </a:rPr>
              <a:t>tem</a:t>
            </a:r>
            <a:r>
              <a:rPr sz="975" spc="-4">
                <a:solidFill>
                  <a:srgbClr val="313133"/>
                </a:solidFill>
                <a:latin typeface="Lloyds Bank Jack"/>
                <a:cs typeface="Lloyds Bank Jack"/>
              </a:rPr>
              <a:t> </a:t>
            </a:r>
            <a:r>
              <a:rPr sz="975">
                <a:solidFill>
                  <a:srgbClr val="313133"/>
                </a:solidFill>
                <a:latin typeface="Lloyds Bank Jack"/>
                <a:cs typeface="Lloyds Bank Jack"/>
              </a:rPr>
              <a:t>audi</a:t>
            </a:r>
            <a:r>
              <a:rPr sz="975" spc="-8">
                <a:solidFill>
                  <a:srgbClr val="313133"/>
                </a:solidFill>
                <a:latin typeface="Lloyds Bank Jack"/>
                <a:cs typeface="Lloyds Bank Jack"/>
              </a:rPr>
              <a:t> </a:t>
            </a:r>
            <a:r>
              <a:rPr sz="975">
                <a:solidFill>
                  <a:srgbClr val="313133"/>
                </a:solidFill>
                <a:latin typeface="Lloyds Bank Jack"/>
                <a:cs typeface="Lloyds Bank Jack"/>
              </a:rPr>
              <a:t>dolupta</a:t>
            </a:r>
            <a:r>
              <a:rPr sz="975" spc="-4">
                <a:solidFill>
                  <a:srgbClr val="313133"/>
                </a:solidFill>
                <a:latin typeface="Lloyds Bank Jack"/>
                <a:cs typeface="Lloyds Bank Jack"/>
              </a:rPr>
              <a:t> </a:t>
            </a:r>
            <a:r>
              <a:rPr sz="975" spc="-8">
                <a:solidFill>
                  <a:srgbClr val="313133"/>
                </a:solidFill>
                <a:latin typeface="Lloyds Bank Jack"/>
                <a:cs typeface="Lloyds Bank Jack"/>
              </a:rPr>
              <a:t>doloreseque </a:t>
            </a:r>
            <a:r>
              <a:rPr sz="975">
                <a:solidFill>
                  <a:srgbClr val="313133"/>
                </a:solidFill>
                <a:latin typeface="Lloyds Bank Jack"/>
                <a:cs typeface="Lloyds Bank Jack"/>
              </a:rPr>
              <a:t>voluptatio</a:t>
            </a:r>
            <a:r>
              <a:rPr sz="975" spc="-24">
                <a:solidFill>
                  <a:srgbClr val="313133"/>
                </a:solidFill>
                <a:latin typeface="Lloyds Bank Jack"/>
                <a:cs typeface="Lloyds Bank Jack"/>
              </a:rPr>
              <a:t> </a:t>
            </a:r>
            <a:r>
              <a:rPr sz="975">
                <a:solidFill>
                  <a:srgbClr val="313133"/>
                </a:solidFill>
                <a:latin typeface="Lloyds Bank Jack"/>
                <a:cs typeface="Lloyds Bank Jack"/>
              </a:rPr>
              <a:t>con</a:t>
            </a:r>
            <a:r>
              <a:rPr sz="975" spc="-16">
                <a:solidFill>
                  <a:srgbClr val="313133"/>
                </a:solidFill>
                <a:latin typeface="Lloyds Bank Jack"/>
                <a:cs typeface="Lloyds Bank Jack"/>
              </a:rPr>
              <a:t> </a:t>
            </a:r>
            <a:r>
              <a:rPr sz="975">
                <a:solidFill>
                  <a:srgbClr val="313133"/>
                </a:solidFill>
                <a:latin typeface="Lloyds Bank Jack"/>
                <a:cs typeface="Lloyds Bank Jack"/>
              </a:rPr>
              <a:t>corpore</a:t>
            </a:r>
            <a:r>
              <a:rPr sz="975" spc="-16">
                <a:solidFill>
                  <a:srgbClr val="313133"/>
                </a:solidFill>
                <a:latin typeface="Lloyds Bank Jack"/>
                <a:cs typeface="Lloyds Bank Jack"/>
              </a:rPr>
              <a:t> </a:t>
            </a:r>
            <a:r>
              <a:rPr sz="975" spc="-8">
                <a:solidFill>
                  <a:srgbClr val="313133"/>
                </a:solidFill>
                <a:latin typeface="Lloyds Bank Jack"/>
                <a:cs typeface="Lloyds Bank Jack"/>
              </a:rPr>
              <a:t>rcianditio.</a:t>
            </a:r>
            <a:endParaRPr sz="975">
              <a:latin typeface="Lloyds Bank Jack"/>
              <a:cs typeface="Lloyds Bank Jack"/>
            </a:endParaRPr>
          </a:p>
          <a:p>
            <a:pPr marL="10319" marR="4128">
              <a:spcBef>
                <a:spcPts val="1170"/>
              </a:spcBef>
            </a:pPr>
            <a:r>
              <a:rPr sz="975">
                <a:solidFill>
                  <a:srgbClr val="313133"/>
                </a:solidFill>
                <a:latin typeface="Lloyds Bank Jack"/>
                <a:cs typeface="Lloyds Bank Jack"/>
              </a:rPr>
              <a:t>Omnimpe ribusanda aligeni ssiminiae possim </a:t>
            </a:r>
            <a:r>
              <a:rPr sz="975" spc="-8">
                <a:solidFill>
                  <a:srgbClr val="313133"/>
                </a:solidFill>
                <a:latin typeface="Lloyds Bank Jack"/>
                <a:cs typeface="Lloyds Bank Jack"/>
              </a:rPr>
              <a:t>verersp </a:t>
            </a:r>
            <a:r>
              <a:rPr sz="975">
                <a:solidFill>
                  <a:srgbClr val="313133"/>
                </a:solidFill>
                <a:latin typeface="Lloyds Bank Jack"/>
                <a:cs typeface="Lloyds Bank Jack"/>
              </a:rPr>
              <a:t>erupta</a:t>
            </a:r>
            <a:r>
              <a:rPr sz="975" spc="-8">
                <a:solidFill>
                  <a:srgbClr val="313133"/>
                </a:solidFill>
                <a:latin typeface="Lloyds Bank Jack"/>
                <a:cs typeface="Lloyds Bank Jack"/>
              </a:rPr>
              <a:t> </a:t>
            </a:r>
            <a:r>
              <a:rPr sz="975">
                <a:solidFill>
                  <a:srgbClr val="313133"/>
                </a:solidFill>
                <a:latin typeface="Lloyds Bank Jack"/>
                <a:cs typeface="Lloyds Bank Jack"/>
              </a:rPr>
              <a:t>dolorio</a:t>
            </a:r>
            <a:r>
              <a:rPr sz="975" spc="-8">
                <a:solidFill>
                  <a:srgbClr val="313133"/>
                </a:solidFill>
                <a:latin typeface="Lloyds Bank Jack"/>
                <a:cs typeface="Lloyds Bank Jack"/>
              </a:rPr>
              <a:t> </a:t>
            </a:r>
            <a:r>
              <a:rPr sz="975">
                <a:solidFill>
                  <a:srgbClr val="313133"/>
                </a:solidFill>
                <a:latin typeface="Lloyds Bank Jack"/>
                <a:cs typeface="Lloyds Bank Jack"/>
              </a:rPr>
              <a:t>to</a:t>
            </a:r>
            <a:r>
              <a:rPr sz="975" spc="-8">
                <a:solidFill>
                  <a:srgbClr val="313133"/>
                </a:solidFill>
                <a:latin typeface="Lloyds Bank Jack"/>
                <a:cs typeface="Lloyds Bank Jack"/>
              </a:rPr>
              <a:t> </a:t>
            </a:r>
            <a:r>
              <a:rPr sz="975">
                <a:solidFill>
                  <a:srgbClr val="313133"/>
                </a:solidFill>
                <a:latin typeface="Lloyds Bank Jack"/>
                <a:cs typeface="Lloyds Bank Jack"/>
              </a:rPr>
              <a:t>etur</a:t>
            </a:r>
            <a:r>
              <a:rPr sz="975" spc="-4">
                <a:solidFill>
                  <a:srgbClr val="313133"/>
                </a:solidFill>
                <a:latin typeface="Lloyds Bank Jack"/>
                <a:cs typeface="Lloyds Bank Jack"/>
              </a:rPr>
              <a:t> </a:t>
            </a:r>
            <a:r>
              <a:rPr sz="975">
                <a:solidFill>
                  <a:srgbClr val="313133"/>
                </a:solidFill>
                <a:latin typeface="Lloyds Bank Jack"/>
                <a:cs typeface="Lloyds Bank Jack"/>
              </a:rPr>
              <a:t>maximpos</a:t>
            </a:r>
            <a:r>
              <a:rPr sz="975" spc="-8">
                <a:solidFill>
                  <a:srgbClr val="313133"/>
                </a:solidFill>
                <a:latin typeface="Lloyds Bank Jack"/>
                <a:cs typeface="Lloyds Bank Jack"/>
              </a:rPr>
              <a:t> </a:t>
            </a:r>
            <a:r>
              <a:rPr sz="975">
                <a:solidFill>
                  <a:srgbClr val="313133"/>
                </a:solidFill>
                <a:latin typeface="Lloyds Bank Jack"/>
                <a:cs typeface="Lloyds Bank Jack"/>
              </a:rPr>
              <a:t>et</a:t>
            </a:r>
            <a:r>
              <a:rPr sz="975" spc="-8">
                <a:solidFill>
                  <a:srgbClr val="313133"/>
                </a:solidFill>
                <a:latin typeface="Lloyds Bank Jack"/>
                <a:cs typeface="Lloyds Bank Jack"/>
              </a:rPr>
              <a:t> </a:t>
            </a:r>
            <a:r>
              <a:rPr sz="975">
                <a:solidFill>
                  <a:srgbClr val="313133"/>
                </a:solidFill>
                <a:latin typeface="Lloyds Bank Jack"/>
                <a:cs typeface="Lloyds Bank Jack"/>
              </a:rPr>
              <a:t>aut</a:t>
            </a:r>
            <a:r>
              <a:rPr sz="975" spc="-8">
                <a:solidFill>
                  <a:srgbClr val="313133"/>
                </a:solidFill>
                <a:latin typeface="Lloyds Bank Jack"/>
                <a:cs typeface="Lloyds Bank Jack"/>
              </a:rPr>
              <a:t> </a:t>
            </a:r>
            <a:r>
              <a:rPr sz="975">
                <a:solidFill>
                  <a:srgbClr val="313133"/>
                </a:solidFill>
                <a:latin typeface="Lloyds Bank Jack"/>
                <a:cs typeface="Lloyds Bank Jack"/>
              </a:rPr>
              <a:t>voluptati</a:t>
            </a:r>
            <a:r>
              <a:rPr sz="975" spc="-4">
                <a:solidFill>
                  <a:srgbClr val="313133"/>
                </a:solidFill>
                <a:latin typeface="Lloyds Bank Jack"/>
                <a:cs typeface="Lloyds Bank Jack"/>
              </a:rPr>
              <a:t> </a:t>
            </a:r>
            <a:r>
              <a:rPr sz="975" spc="-8">
                <a:solidFill>
                  <a:srgbClr val="313133"/>
                </a:solidFill>
                <a:latin typeface="Lloyds Bank Jack"/>
                <a:cs typeface="Lloyds Bank Jack"/>
              </a:rPr>
              <a:t>ipsanis </a:t>
            </a:r>
            <a:r>
              <a:rPr sz="975">
                <a:solidFill>
                  <a:srgbClr val="313133"/>
                </a:solidFill>
                <a:latin typeface="Lloyds Bank Jack"/>
                <a:cs typeface="Lloyds Bank Jack"/>
              </a:rPr>
              <a:t>ma</a:t>
            </a:r>
            <a:r>
              <a:rPr sz="975" spc="-8">
                <a:solidFill>
                  <a:srgbClr val="313133"/>
                </a:solidFill>
                <a:latin typeface="Lloyds Bank Jack"/>
                <a:cs typeface="Lloyds Bank Jack"/>
              </a:rPr>
              <a:t> </a:t>
            </a:r>
            <a:r>
              <a:rPr sz="975">
                <a:solidFill>
                  <a:srgbClr val="313133"/>
                </a:solidFill>
                <a:latin typeface="Lloyds Bank Jack"/>
                <a:cs typeface="Lloyds Bank Jack"/>
              </a:rPr>
              <a:t>deEpudia</a:t>
            </a:r>
            <a:r>
              <a:rPr sz="975" spc="-4">
                <a:solidFill>
                  <a:srgbClr val="313133"/>
                </a:solidFill>
                <a:latin typeface="Lloyds Bank Jack"/>
                <a:cs typeface="Lloyds Bank Jack"/>
              </a:rPr>
              <a:t> </a:t>
            </a:r>
            <a:r>
              <a:rPr sz="975">
                <a:solidFill>
                  <a:srgbClr val="313133"/>
                </a:solidFill>
                <a:latin typeface="Lloyds Bank Jack"/>
                <a:cs typeface="Lloyds Bank Jack"/>
              </a:rPr>
              <a:t>velitem</a:t>
            </a:r>
            <a:r>
              <a:rPr sz="975" spc="-4">
                <a:solidFill>
                  <a:srgbClr val="313133"/>
                </a:solidFill>
                <a:latin typeface="Lloyds Bank Jack"/>
                <a:cs typeface="Lloyds Bank Jack"/>
              </a:rPr>
              <a:t> </a:t>
            </a:r>
            <a:r>
              <a:rPr sz="975">
                <a:solidFill>
                  <a:srgbClr val="313133"/>
                </a:solidFill>
                <a:latin typeface="Lloyds Bank Jack"/>
                <a:cs typeface="Lloyds Bank Jack"/>
              </a:rPr>
              <a:t>porupienet</a:t>
            </a:r>
            <a:r>
              <a:rPr sz="975" spc="-4">
                <a:solidFill>
                  <a:srgbClr val="313133"/>
                </a:solidFill>
                <a:latin typeface="Lloyds Bank Jack"/>
                <a:cs typeface="Lloyds Bank Jack"/>
              </a:rPr>
              <a:t> </a:t>
            </a:r>
            <a:r>
              <a:rPr sz="975">
                <a:solidFill>
                  <a:srgbClr val="313133"/>
                </a:solidFill>
                <a:latin typeface="Lloyds Bank Jack"/>
                <a:cs typeface="Lloyds Bank Jack"/>
              </a:rPr>
              <a:t>arum</a:t>
            </a:r>
            <a:r>
              <a:rPr sz="975" spc="-4">
                <a:solidFill>
                  <a:srgbClr val="313133"/>
                </a:solidFill>
                <a:latin typeface="Lloyds Bank Jack"/>
                <a:cs typeface="Lloyds Bank Jack"/>
              </a:rPr>
              <a:t> </a:t>
            </a:r>
            <a:r>
              <a:rPr sz="975">
                <a:solidFill>
                  <a:srgbClr val="313133"/>
                </a:solidFill>
                <a:latin typeface="Lloyds Bank Jack"/>
                <a:cs typeface="Lloyds Bank Jack"/>
              </a:rPr>
              <a:t>inisquis</a:t>
            </a:r>
            <a:r>
              <a:rPr sz="975" spc="-4">
                <a:solidFill>
                  <a:srgbClr val="313133"/>
                </a:solidFill>
                <a:latin typeface="Lloyds Bank Jack"/>
                <a:cs typeface="Lloyds Bank Jack"/>
              </a:rPr>
              <a:t> </a:t>
            </a:r>
            <a:r>
              <a:rPr sz="975" spc="-20">
                <a:solidFill>
                  <a:srgbClr val="313133"/>
                </a:solidFill>
                <a:latin typeface="Lloyds Bank Jack"/>
                <a:cs typeface="Lloyds Bank Jack"/>
              </a:rPr>
              <a:t>ut</a:t>
            </a:r>
            <a:r>
              <a:rPr sz="975">
                <a:solidFill>
                  <a:srgbClr val="313133"/>
                </a:solidFill>
                <a:latin typeface="Lloyds Bank Jack"/>
                <a:cs typeface="Lloyds Bank Jack"/>
              </a:rPr>
              <a:t> molorem</a:t>
            </a:r>
            <a:r>
              <a:rPr sz="975" spc="-12">
                <a:solidFill>
                  <a:srgbClr val="313133"/>
                </a:solidFill>
                <a:latin typeface="Lloyds Bank Jack"/>
                <a:cs typeface="Lloyds Bank Jack"/>
              </a:rPr>
              <a:t> </a:t>
            </a:r>
            <a:r>
              <a:rPr sz="975">
                <a:solidFill>
                  <a:srgbClr val="313133"/>
                </a:solidFill>
                <a:latin typeface="Lloyds Bank Jack"/>
                <a:cs typeface="Lloyds Bank Jack"/>
              </a:rPr>
              <a:t>dolorupta</a:t>
            </a:r>
            <a:r>
              <a:rPr sz="975" spc="-4">
                <a:solidFill>
                  <a:srgbClr val="313133"/>
                </a:solidFill>
                <a:latin typeface="Lloyds Bank Jack"/>
                <a:cs typeface="Lloyds Bank Jack"/>
              </a:rPr>
              <a:t> </a:t>
            </a:r>
            <a:r>
              <a:rPr sz="975">
                <a:solidFill>
                  <a:srgbClr val="313133"/>
                </a:solidFill>
                <a:latin typeface="Lloyds Bank Jack"/>
                <a:cs typeface="Lloyds Bank Jack"/>
              </a:rPr>
              <a:t>vid</a:t>
            </a:r>
            <a:r>
              <a:rPr sz="975" spc="-4">
                <a:solidFill>
                  <a:srgbClr val="313133"/>
                </a:solidFill>
                <a:latin typeface="Lloyds Bank Jack"/>
                <a:cs typeface="Lloyds Bank Jack"/>
              </a:rPr>
              <a:t> </a:t>
            </a:r>
            <a:r>
              <a:rPr sz="975" spc="-8">
                <a:solidFill>
                  <a:srgbClr val="313133"/>
                </a:solidFill>
                <a:latin typeface="Lloyds Bank Jack"/>
                <a:cs typeface="Lloyds Bank Jack"/>
              </a:rPr>
              <a:t>everovi</a:t>
            </a:r>
            <a:r>
              <a:rPr sz="975">
                <a:solidFill>
                  <a:srgbClr val="313133"/>
                </a:solidFill>
                <a:latin typeface="Lloyds Bank Jack"/>
                <a:cs typeface="Lloyds Bank Jack"/>
              </a:rPr>
              <a:t> </a:t>
            </a:r>
            <a:r>
              <a:rPr sz="975" spc="-8">
                <a:solidFill>
                  <a:srgbClr val="313133"/>
                </a:solidFill>
                <a:latin typeface="Lloyds Bank Jack"/>
                <a:cs typeface="Lloyds Bank Jack"/>
              </a:rPr>
              <a:t>tibus.</a:t>
            </a:r>
            <a:endParaRPr sz="975">
              <a:latin typeface="Lloyds Bank Jack"/>
              <a:cs typeface="Lloyds Bank Jack"/>
            </a:endParaRPr>
          </a:p>
        </p:txBody>
      </p:sp>
      <p:sp>
        <p:nvSpPr>
          <p:cNvPr id="27" name="object 9">
            <a:extLst>
              <a:ext uri="{FF2B5EF4-FFF2-40B4-BE49-F238E27FC236}">
                <a16:creationId xmlns:a16="http://schemas.microsoft.com/office/drawing/2014/main" id="{202DE766-1044-B23B-B668-CFDFC6E534B7}"/>
              </a:ext>
              <a:ext uri="{C183D7F6-B498-43B3-948B-1728B52AA6E4}">
                <adec:decorative xmlns:adec="http://schemas.microsoft.com/office/drawing/2017/decorative" val="1"/>
              </a:ext>
            </a:extLst>
          </p:cNvPr>
          <p:cNvSpPr/>
          <p:nvPr/>
        </p:nvSpPr>
        <p:spPr>
          <a:xfrm>
            <a:off x="6546261" y="3376162"/>
            <a:ext cx="2922270" cy="0"/>
          </a:xfrm>
          <a:custGeom>
            <a:avLst/>
            <a:gdLst/>
            <a:ahLst/>
            <a:cxnLst/>
            <a:rect l="l" t="t" r="r" b="b"/>
            <a:pathLst>
              <a:path w="3596640">
                <a:moveTo>
                  <a:pt x="0" y="0"/>
                </a:moveTo>
                <a:lnTo>
                  <a:pt x="3596259" y="0"/>
                </a:lnTo>
              </a:path>
            </a:pathLst>
          </a:custGeom>
          <a:ln w="12700">
            <a:solidFill>
              <a:srgbClr val="639C00"/>
            </a:solidFill>
          </a:ln>
        </p:spPr>
        <p:txBody>
          <a:bodyPr wrap="square" lIns="0" tIns="0" rIns="0" bIns="0" rtlCol="0"/>
          <a:lstStyle/>
          <a:p>
            <a:endParaRPr sz="650"/>
          </a:p>
        </p:txBody>
      </p:sp>
      <p:sp>
        <p:nvSpPr>
          <p:cNvPr id="28" name="object 6">
            <a:extLst>
              <a:ext uri="{FF2B5EF4-FFF2-40B4-BE49-F238E27FC236}">
                <a16:creationId xmlns:a16="http://schemas.microsoft.com/office/drawing/2014/main" id="{C20FEBB3-CBD5-ABFB-0B28-ADE40B179C97}"/>
              </a:ext>
            </a:extLst>
          </p:cNvPr>
          <p:cNvSpPr txBox="1"/>
          <p:nvPr/>
        </p:nvSpPr>
        <p:spPr>
          <a:xfrm>
            <a:off x="6535942" y="3451889"/>
            <a:ext cx="2796381" cy="260488"/>
          </a:xfrm>
          <a:prstGeom prst="rect">
            <a:avLst/>
          </a:prstGeom>
        </p:spPr>
        <p:txBody>
          <a:bodyPr vert="horz" wrap="square" lIns="0" tIns="10319" rIns="0" bIns="0" rtlCol="0">
            <a:spAutoFit/>
          </a:bodyPr>
          <a:lstStyle/>
          <a:p>
            <a:pPr marL="10319">
              <a:spcBef>
                <a:spcPts val="81"/>
              </a:spcBef>
            </a:pPr>
            <a:r>
              <a:rPr lang="en-IN" sz="1625" b="1" spc="-28">
                <a:solidFill>
                  <a:srgbClr val="024630"/>
                </a:solidFill>
                <a:latin typeface="Lloyds Bank Jack"/>
                <a:cs typeface="Lloyds Bank Jack"/>
              </a:rPr>
              <a:t>Strategic outlook </a:t>
            </a:r>
            <a:endParaRPr sz="975">
              <a:latin typeface="Lloyds Bank Jack"/>
              <a:cs typeface="Lloyds Bank Jack"/>
            </a:endParaRPr>
          </a:p>
        </p:txBody>
      </p:sp>
      <p:sp>
        <p:nvSpPr>
          <p:cNvPr id="29" name="object 6">
            <a:extLst>
              <a:ext uri="{FF2B5EF4-FFF2-40B4-BE49-F238E27FC236}">
                <a16:creationId xmlns:a16="http://schemas.microsoft.com/office/drawing/2014/main" id="{AE94B3E6-0DB1-658B-C54A-EF79DFDD572B}"/>
              </a:ext>
            </a:extLst>
          </p:cNvPr>
          <p:cNvSpPr txBox="1"/>
          <p:nvPr/>
        </p:nvSpPr>
        <p:spPr>
          <a:xfrm>
            <a:off x="6535942" y="3804262"/>
            <a:ext cx="2796381" cy="1814760"/>
          </a:xfrm>
          <a:prstGeom prst="rect">
            <a:avLst/>
          </a:prstGeom>
        </p:spPr>
        <p:txBody>
          <a:bodyPr vert="horz" wrap="square" lIns="0" tIns="10319" rIns="0" bIns="0" rtlCol="0">
            <a:spAutoFit/>
          </a:bodyPr>
          <a:lstStyle/>
          <a:p>
            <a:pPr marL="10319" marR="136723">
              <a:spcBef>
                <a:spcPts val="882"/>
              </a:spcBef>
            </a:pPr>
            <a:r>
              <a:rPr sz="975" err="1">
                <a:solidFill>
                  <a:srgbClr val="313133"/>
                </a:solidFill>
                <a:latin typeface="Lloyds Bank Jack"/>
                <a:cs typeface="Lloyds Bank Jack"/>
              </a:rPr>
              <a:t>Ebis</a:t>
            </a:r>
            <a:r>
              <a:rPr sz="975" spc="-16">
                <a:solidFill>
                  <a:srgbClr val="313133"/>
                </a:solidFill>
                <a:latin typeface="Lloyds Bank Jack"/>
                <a:cs typeface="Lloyds Bank Jack"/>
              </a:rPr>
              <a:t> </a:t>
            </a:r>
            <a:r>
              <a:rPr sz="975">
                <a:solidFill>
                  <a:srgbClr val="313133"/>
                </a:solidFill>
                <a:latin typeface="Lloyds Bank Jack"/>
                <a:cs typeface="Lloyds Bank Jack"/>
              </a:rPr>
              <a:t>iur,</a:t>
            </a:r>
            <a:r>
              <a:rPr sz="975" spc="-4">
                <a:solidFill>
                  <a:srgbClr val="313133"/>
                </a:solidFill>
                <a:latin typeface="Lloyds Bank Jack"/>
                <a:cs typeface="Lloyds Bank Jack"/>
              </a:rPr>
              <a:t> </a:t>
            </a:r>
            <a:r>
              <a:rPr sz="975">
                <a:solidFill>
                  <a:srgbClr val="313133"/>
                </a:solidFill>
                <a:latin typeface="Lloyds Bank Jack"/>
                <a:cs typeface="Lloyds Bank Jack"/>
              </a:rPr>
              <a:t>optas</a:t>
            </a:r>
            <a:r>
              <a:rPr sz="975" spc="-8">
                <a:solidFill>
                  <a:srgbClr val="313133"/>
                </a:solidFill>
                <a:latin typeface="Lloyds Bank Jack"/>
                <a:cs typeface="Lloyds Bank Jack"/>
              </a:rPr>
              <a:t> </a:t>
            </a:r>
            <a:r>
              <a:rPr sz="975">
                <a:solidFill>
                  <a:srgbClr val="313133"/>
                </a:solidFill>
                <a:latin typeface="Lloyds Bank Jack"/>
                <a:cs typeface="Lloyds Bank Jack"/>
              </a:rPr>
              <a:t>a</a:t>
            </a:r>
            <a:r>
              <a:rPr sz="975" spc="-4">
                <a:solidFill>
                  <a:srgbClr val="313133"/>
                </a:solidFill>
                <a:latin typeface="Lloyds Bank Jack"/>
                <a:cs typeface="Lloyds Bank Jack"/>
              </a:rPr>
              <a:t> </a:t>
            </a:r>
            <a:r>
              <a:rPr sz="975">
                <a:solidFill>
                  <a:srgbClr val="313133"/>
                </a:solidFill>
                <a:latin typeface="Lloyds Bank Jack"/>
                <a:cs typeface="Lloyds Bank Jack"/>
              </a:rPr>
              <a:t>dit</a:t>
            </a:r>
            <a:r>
              <a:rPr sz="975" spc="-8">
                <a:solidFill>
                  <a:srgbClr val="313133"/>
                </a:solidFill>
                <a:latin typeface="Lloyds Bank Jack"/>
                <a:cs typeface="Lloyds Bank Jack"/>
              </a:rPr>
              <a:t> </a:t>
            </a:r>
            <a:r>
              <a:rPr sz="975">
                <a:solidFill>
                  <a:srgbClr val="313133"/>
                </a:solidFill>
                <a:latin typeface="Lloyds Bank Jack"/>
                <a:cs typeface="Lloyds Bank Jack"/>
              </a:rPr>
              <a:t>re</a:t>
            </a:r>
            <a:r>
              <a:rPr sz="975" spc="-4">
                <a:solidFill>
                  <a:srgbClr val="313133"/>
                </a:solidFill>
                <a:latin typeface="Lloyds Bank Jack"/>
                <a:cs typeface="Lloyds Bank Jack"/>
              </a:rPr>
              <a:t> </a:t>
            </a:r>
            <a:r>
              <a:rPr sz="975">
                <a:solidFill>
                  <a:srgbClr val="313133"/>
                </a:solidFill>
                <a:latin typeface="Lloyds Bank Jack"/>
                <a:cs typeface="Lloyds Bank Jack"/>
              </a:rPr>
              <a:t>et</a:t>
            </a:r>
            <a:r>
              <a:rPr sz="975" spc="-8">
                <a:solidFill>
                  <a:srgbClr val="313133"/>
                </a:solidFill>
                <a:latin typeface="Lloyds Bank Jack"/>
                <a:cs typeface="Lloyds Bank Jack"/>
              </a:rPr>
              <a:t> </a:t>
            </a:r>
            <a:r>
              <a:rPr sz="975">
                <a:solidFill>
                  <a:srgbClr val="313133"/>
                </a:solidFill>
                <a:latin typeface="Lloyds Bank Jack"/>
                <a:cs typeface="Lloyds Bank Jack"/>
              </a:rPr>
              <a:t>magnam</a:t>
            </a:r>
            <a:r>
              <a:rPr sz="975" spc="-4">
                <a:solidFill>
                  <a:srgbClr val="313133"/>
                </a:solidFill>
                <a:latin typeface="Lloyds Bank Jack"/>
                <a:cs typeface="Lloyds Bank Jack"/>
              </a:rPr>
              <a:t> </a:t>
            </a:r>
            <a:r>
              <a:rPr sz="975" spc="-8">
                <a:solidFill>
                  <a:srgbClr val="313133"/>
                </a:solidFill>
                <a:latin typeface="Lloyds Bank Jack"/>
                <a:cs typeface="Lloyds Bank Jack"/>
              </a:rPr>
              <a:t>latur, </a:t>
            </a:r>
            <a:r>
              <a:rPr sz="975">
                <a:solidFill>
                  <a:srgbClr val="313133"/>
                </a:solidFill>
                <a:latin typeface="Lloyds Bank Jack"/>
                <a:cs typeface="Lloyds Bank Jack"/>
              </a:rPr>
              <a:t>que</a:t>
            </a:r>
            <a:r>
              <a:rPr sz="975" spc="-4">
                <a:solidFill>
                  <a:srgbClr val="313133"/>
                </a:solidFill>
                <a:latin typeface="Lloyds Bank Jack"/>
                <a:cs typeface="Lloyds Bank Jack"/>
              </a:rPr>
              <a:t> </a:t>
            </a:r>
            <a:r>
              <a:rPr sz="975" spc="-8">
                <a:solidFill>
                  <a:srgbClr val="313133"/>
                </a:solidFill>
                <a:latin typeface="Lloyds Bank Jack"/>
                <a:cs typeface="Lloyds Bank Jack"/>
              </a:rPr>
              <a:t>molorem oluptatur.</a:t>
            </a:r>
            <a:endParaRPr sz="975">
              <a:latin typeface="Lloyds Bank Jack"/>
              <a:cs typeface="Lloyds Bank Jack"/>
            </a:endParaRPr>
          </a:p>
          <a:p>
            <a:pPr marL="10319" marR="59333">
              <a:spcBef>
                <a:spcPts val="1170"/>
              </a:spcBef>
            </a:pPr>
            <a:r>
              <a:rPr sz="975" spc="-8">
                <a:solidFill>
                  <a:srgbClr val="313133"/>
                </a:solidFill>
                <a:latin typeface="Lloyds Bank Jack"/>
                <a:cs typeface="Lloyds Bank Jack"/>
              </a:rPr>
              <a:t>Veriorro</a:t>
            </a:r>
            <a:r>
              <a:rPr sz="975" spc="-24">
                <a:solidFill>
                  <a:srgbClr val="313133"/>
                </a:solidFill>
                <a:latin typeface="Lloyds Bank Jack"/>
                <a:cs typeface="Lloyds Bank Jack"/>
              </a:rPr>
              <a:t> </a:t>
            </a:r>
            <a:r>
              <a:rPr sz="975">
                <a:solidFill>
                  <a:srgbClr val="313133"/>
                </a:solidFill>
                <a:latin typeface="Lloyds Bank Jack"/>
                <a:cs typeface="Lloyds Bank Jack"/>
              </a:rPr>
              <a:t>etur,</a:t>
            </a:r>
            <a:r>
              <a:rPr sz="975" spc="-16">
                <a:solidFill>
                  <a:srgbClr val="313133"/>
                </a:solidFill>
                <a:latin typeface="Lloyds Bank Jack"/>
                <a:cs typeface="Lloyds Bank Jack"/>
              </a:rPr>
              <a:t> </a:t>
            </a:r>
            <a:r>
              <a:rPr sz="975">
                <a:solidFill>
                  <a:srgbClr val="313133"/>
                </a:solidFill>
                <a:latin typeface="Lloyds Bank Jack"/>
                <a:cs typeface="Lloyds Bank Jack"/>
              </a:rPr>
              <a:t>il</a:t>
            </a:r>
            <a:r>
              <a:rPr sz="975" spc="-16">
                <a:solidFill>
                  <a:srgbClr val="313133"/>
                </a:solidFill>
                <a:latin typeface="Lloyds Bank Jack"/>
                <a:cs typeface="Lloyds Bank Jack"/>
              </a:rPr>
              <a:t> </a:t>
            </a:r>
            <a:r>
              <a:rPr sz="975">
                <a:solidFill>
                  <a:srgbClr val="313133"/>
                </a:solidFill>
                <a:latin typeface="Lloyds Bank Jack"/>
                <a:cs typeface="Lloyds Bank Jack"/>
              </a:rPr>
              <a:t>ipsam</a:t>
            </a:r>
            <a:r>
              <a:rPr sz="975" spc="-12">
                <a:solidFill>
                  <a:srgbClr val="313133"/>
                </a:solidFill>
                <a:latin typeface="Lloyds Bank Jack"/>
                <a:cs typeface="Lloyds Bank Jack"/>
              </a:rPr>
              <a:t> </a:t>
            </a:r>
            <a:r>
              <a:rPr sz="975">
                <a:solidFill>
                  <a:srgbClr val="313133"/>
                </a:solidFill>
                <a:latin typeface="Lloyds Bank Jack"/>
                <a:cs typeface="Lloyds Bank Jack"/>
              </a:rPr>
              <a:t>evellupta</a:t>
            </a:r>
            <a:r>
              <a:rPr sz="975" spc="-16">
                <a:solidFill>
                  <a:srgbClr val="313133"/>
                </a:solidFill>
                <a:latin typeface="Lloyds Bank Jack"/>
                <a:cs typeface="Lloyds Bank Jack"/>
              </a:rPr>
              <a:t> </a:t>
            </a:r>
            <a:r>
              <a:rPr sz="975">
                <a:solidFill>
                  <a:srgbClr val="313133"/>
                </a:solidFill>
                <a:latin typeface="Lloyds Bank Jack"/>
                <a:cs typeface="Lloyds Bank Jack"/>
              </a:rPr>
              <a:t>coribus</a:t>
            </a:r>
            <a:r>
              <a:rPr sz="975" spc="-16">
                <a:solidFill>
                  <a:srgbClr val="313133"/>
                </a:solidFill>
                <a:latin typeface="Lloyds Bank Jack"/>
                <a:cs typeface="Lloyds Bank Jack"/>
              </a:rPr>
              <a:t> </a:t>
            </a:r>
            <a:r>
              <a:rPr sz="975">
                <a:solidFill>
                  <a:srgbClr val="313133"/>
                </a:solidFill>
                <a:latin typeface="Lloyds Bank Jack"/>
                <a:cs typeface="Lloyds Bank Jack"/>
              </a:rPr>
              <a:t>etur,</a:t>
            </a:r>
            <a:r>
              <a:rPr sz="975" spc="-12">
                <a:solidFill>
                  <a:srgbClr val="313133"/>
                </a:solidFill>
                <a:latin typeface="Lloyds Bank Jack"/>
                <a:cs typeface="Lloyds Bank Jack"/>
              </a:rPr>
              <a:t> </a:t>
            </a:r>
            <a:r>
              <a:rPr sz="975" spc="-8">
                <a:solidFill>
                  <a:srgbClr val="313133"/>
                </a:solidFill>
                <a:latin typeface="Lloyds Bank Jack"/>
                <a:cs typeface="Lloyds Bank Jack"/>
              </a:rPr>
              <a:t>optatur, </a:t>
            </a:r>
            <a:r>
              <a:rPr sz="975">
                <a:solidFill>
                  <a:srgbClr val="313133"/>
                </a:solidFill>
                <a:latin typeface="Lloyds Bank Jack"/>
                <a:cs typeface="Lloyds Bank Jack"/>
              </a:rPr>
              <a:t>tem</a:t>
            </a:r>
            <a:r>
              <a:rPr sz="975" spc="-16">
                <a:solidFill>
                  <a:srgbClr val="313133"/>
                </a:solidFill>
                <a:latin typeface="Lloyds Bank Jack"/>
                <a:cs typeface="Lloyds Bank Jack"/>
              </a:rPr>
              <a:t> </a:t>
            </a:r>
            <a:r>
              <a:rPr sz="975">
                <a:solidFill>
                  <a:srgbClr val="313133"/>
                </a:solidFill>
                <a:latin typeface="Lloyds Bank Jack"/>
                <a:cs typeface="Lloyds Bank Jack"/>
              </a:rPr>
              <a:t>quaero</a:t>
            </a:r>
            <a:r>
              <a:rPr sz="975" spc="-8">
                <a:solidFill>
                  <a:srgbClr val="313133"/>
                </a:solidFill>
                <a:latin typeface="Lloyds Bank Jack"/>
                <a:cs typeface="Lloyds Bank Jack"/>
              </a:rPr>
              <a:t> </a:t>
            </a:r>
            <a:r>
              <a:rPr sz="975">
                <a:solidFill>
                  <a:srgbClr val="313133"/>
                </a:solidFill>
                <a:latin typeface="Lloyds Bank Jack"/>
                <a:cs typeface="Lloyds Bank Jack"/>
              </a:rPr>
              <a:t>consecea</a:t>
            </a:r>
            <a:r>
              <a:rPr sz="975" spc="-4">
                <a:solidFill>
                  <a:srgbClr val="313133"/>
                </a:solidFill>
                <a:latin typeface="Lloyds Bank Jack"/>
                <a:cs typeface="Lloyds Bank Jack"/>
              </a:rPr>
              <a:t> </a:t>
            </a:r>
            <a:r>
              <a:rPr sz="975">
                <a:solidFill>
                  <a:srgbClr val="313133"/>
                </a:solidFill>
                <a:latin typeface="Lloyds Bank Jack"/>
                <a:cs typeface="Lloyds Bank Jack"/>
              </a:rPr>
              <a:t>endi</a:t>
            </a:r>
            <a:r>
              <a:rPr sz="975" spc="-8">
                <a:solidFill>
                  <a:srgbClr val="313133"/>
                </a:solidFill>
                <a:latin typeface="Lloyds Bank Jack"/>
                <a:cs typeface="Lloyds Bank Jack"/>
              </a:rPr>
              <a:t> </a:t>
            </a:r>
            <a:r>
              <a:rPr sz="975">
                <a:solidFill>
                  <a:srgbClr val="313133"/>
                </a:solidFill>
                <a:latin typeface="Lloyds Bank Jack"/>
                <a:cs typeface="Lloyds Bank Jack"/>
              </a:rPr>
              <a:t>sum</a:t>
            </a:r>
            <a:r>
              <a:rPr sz="975" spc="-8">
                <a:solidFill>
                  <a:srgbClr val="313133"/>
                </a:solidFill>
                <a:latin typeface="Lloyds Bank Jack"/>
                <a:cs typeface="Lloyds Bank Jack"/>
              </a:rPr>
              <a:t> </a:t>
            </a:r>
            <a:r>
              <a:rPr sz="975">
                <a:solidFill>
                  <a:srgbClr val="313133"/>
                </a:solidFill>
                <a:latin typeface="Lloyds Bank Jack"/>
                <a:cs typeface="Lloyds Bank Jack"/>
              </a:rPr>
              <a:t>quoditatibus</a:t>
            </a:r>
            <a:r>
              <a:rPr sz="975" spc="-4">
                <a:solidFill>
                  <a:srgbClr val="313133"/>
                </a:solidFill>
                <a:latin typeface="Lloyds Bank Jack"/>
                <a:cs typeface="Lloyds Bank Jack"/>
              </a:rPr>
              <a:t> </a:t>
            </a:r>
            <a:r>
              <a:rPr sz="975" spc="-8">
                <a:solidFill>
                  <a:srgbClr val="313133"/>
                </a:solidFill>
                <a:latin typeface="Lloyds Bank Jack"/>
                <a:cs typeface="Lloyds Bank Jack"/>
              </a:rPr>
              <a:t>alitae</a:t>
            </a:r>
            <a:r>
              <a:rPr sz="975" spc="406">
                <a:solidFill>
                  <a:srgbClr val="313133"/>
                </a:solidFill>
                <a:latin typeface="Lloyds Bank Jack"/>
                <a:cs typeface="Lloyds Bank Jack"/>
              </a:rPr>
              <a:t> </a:t>
            </a:r>
            <a:r>
              <a:rPr sz="975">
                <a:solidFill>
                  <a:srgbClr val="313133"/>
                </a:solidFill>
                <a:latin typeface="Lloyds Bank Jack"/>
                <a:cs typeface="Lloyds Bank Jack"/>
              </a:rPr>
              <a:t>pro</a:t>
            </a:r>
            <a:r>
              <a:rPr sz="975" spc="-16">
                <a:solidFill>
                  <a:srgbClr val="313133"/>
                </a:solidFill>
                <a:latin typeface="Lloyds Bank Jack"/>
                <a:cs typeface="Lloyds Bank Jack"/>
              </a:rPr>
              <a:t> </a:t>
            </a:r>
            <a:r>
              <a:rPr sz="975">
                <a:solidFill>
                  <a:srgbClr val="313133"/>
                </a:solidFill>
                <a:latin typeface="Lloyds Bank Jack"/>
                <a:cs typeface="Lloyds Bank Jack"/>
              </a:rPr>
              <a:t>int</a:t>
            </a:r>
            <a:r>
              <a:rPr sz="975" spc="-8">
                <a:solidFill>
                  <a:srgbClr val="313133"/>
                </a:solidFill>
                <a:latin typeface="Lloyds Bank Jack"/>
                <a:cs typeface="Lloyds Bank Jack"/>
              </a:rPr>
              <a:t> </a:t>
            </a:r>
            <a:r>
              <a:rPr sz="975">
                <a:solidFill>
                  <a:srgbClr val="313133"/>
                </a:solidFill>
                <a:latin typeface="Lloyds Bank Jack"/>
                <a:cs typeface="Lloyds Bank Jack"/>
              </a:rPr>
              <a:t>exped</a:t>
            </a:r>
            <a:r>
              <a:rPr sz="975" spc="-8">
                <a:solidFill>
                  <a:srgbClr val="313133"/>
                </a:solidFill>
                <a:latin typeface="Lloyds Bank Jack"/>
                <a:cs typeface="Lloyds Bank Jack"/>
              </a:rPr>
              <a:t> </a:t>
            </a:r>
            <a:r>
              <a:rPr sz="975">
                <a:solidFill>
                  <a:srgbClr val="313133"/>
                </a:solidFill>
                <a:latin typeface="Lloyds Bank Jack"/>
                <a:cs typeface="Lloyds Bank Jack"/>
              </a:rPr>
              <a:t>eic</a:t>
            </a:r>
            <a:r>
              <a:rPr sz="975" spc="-8">
                <a:solidFill>
                  <a:srgbClr val="313133"/>
                </a:solidFill>
                <a:latin typeface="Lloyds Bank Jack"/>
                <a:cs typeface="Lloyds Bank Jack"/>
              </a:rPr>
              <a:t> </a:t>
            </a:r>
            <a:r>
              <a:rPr sz="975">
                <a:solidFill>
                  <a:srgbClr val="313133"/>
                </a:solidFill>
                <a:latin typeface="Lloyds Bank Jack"/>
                <a:cs typeface="Lloyds Bank Jack"/>
              </a:rPr>
              <a:t>tem</a:t>
            </a:r>
            <a:r>
              <a:rPr sz="975" spc="-8">
                <a:solidFill>
                  <a:srgbClr val="313133"/>
                </a:solidFill>
                <a:latin typeface="Lloyds Bank Jack"/>
                <a:cs typeface="Lloyds Bank Jack"/>
              </a:rPr>
              <a:t> </a:t>
            </a:r>
            <a:r>
              <a:rPr sz="975">
                <a:solidFill>
                  <a:srgbClr val="313133"/>
                </a:solidFill>
                <a:latin typeface="Lloyds Bank Jack"/>
                <a:cs typeface="Lloyds Bank Jack"/>
              </a:rPr>
              <a:t>audi</a:t>
            </a:r>
            <a:r>
              <a:rPr sz="975" spc="-8">
                <a:solidFill>
                  <a:srgbClr val="313133"/>
                </a:solidFill>
                <a:latin typeface="Lloyds Bank Jack"/>
                <a:cs typeface="Lloyds Bank Jack"/>
              </a:rPr>
              <a:t> </a:t>
            </a:r>
            <a:r>
              <a:rPr sz="975">
                <a:solidFill>
                  <a:srgbClr val="313133"/>
                </a:solidFill>
                <a:latin typeface="Lloyds Bank Jack"/>
                <a:cs typeface="Lloyds Bank Jack"/>
              </a:rPr>
              <a:t>dolupta</a:t>
            </a:r>
            <a:r>
              <a:rPr sz="975" spc="-4">
                <a:solidFill>
                  <a:srgbClr val="313133"/>
                </a:solidFill>
                <a:latin typeface="Lloyds Bank Jack"/>
                <a:cs typeface="Lloyds Bank Jack"/>
              </a:rPr>
              <a:t> </a:t>
            </a:r>
            <a:r>
              <a:rPr sz="975" spc="-8">
                <a:solidFill>
                  <a:srgbClr val="313133"/>
                </a:solidFill>
                <a:latin typeface="Lloyds Bank Jack"/>
                <a:cs typeface="Lloyds Bank Jack"/>
              </a:rPr>
              <a:t>doloreseque </a:t>
            </a:r>
            <a:r>
              <a:rPr sz="975">
                <a:solidFill>
                  <a:srgbClr val="313133"/>
                </a:solidFill>
                <a:latin typeface="Lloyds Bank Jack"/>
                <a:cs typeface="Lloyds Bank Jack"/>
              </a:rPr>
              <a:t>voluptatio</a:t>
            </a:r>
            <a:r>
              <a:rPr sz="975" spc="-12">
                <a:solidFill>
                  <a:srgbClr val="313133"/>
                </a:solidFill>
                <a:latin typeface="Lloyds Bank Jack"/>
                <a:cs typeface="Lloyds Bank Jack"/>
              </a:rPr>
              <a:t> </a:t>
            </a:r>
            <a:r>
              <a:rPr sz="975">
                <a:solidFill>
                  <a:srgbClr val="313133"/>
                </a:solidFill>
                <a:latin typeface="Lloyds Bank Jack"/>
                <a:cs typeface="Lloyds Bank Jack"/>
              </a:rPr>
              <a:t>con</a:t>
            </a:r>
            <a:r>
              <a:rPr sz="975" spc="-12">
                <a:solidFill>
                  <a:srgbClr val="313133"/>
                </a:solidFill>
                <a:latin typeface="Lloyds Bank Jack"/>
                <a:cs typeface="Lloyds Bank Jack"/>
              </a:rPr>
              <a:t> </a:t>
            </a:r>
            <a:r>
              <a:rPr sz="975">
                <a:solidFill>
                  <a:srgbClr val="313133"/>
                </a:solidFill>
                <a:latin typeface="Lloyds Bank Jack"/>
                <a:cs typeface="Lloyds Bank Jack"/>
              </a:rPr>
              <a:t>corpore</a:t>
            </a:r>
            <a:r>
              <a:rPr sz="975" spc="-12">
                <a:solidFill>
                  <a:srgbClr val="313133"/>
                </a:solidFill>
                <a:latin typeface="Lloyds Bank Jack"/>
                <a:cs typeface="Lloyds Bank Jack"/>
              </a:rPr>
              <a:t> </a:t>
            </a:r>
            <a:r>
              <a:rPr sz="975">
                <a:solidFill>
                  <a:srgbClr val="313133"/>
                </a:solidFill>
                <a:latin typeface="Lloyds Bank Jack"/>
                <a:cs typeface="Lloyds Bank Jack"/>
              </a:rPr>
              <a:t>rcianditio</a:t>
            </a:r>
            <a:r>
              <a:rPr sz="975" spc="-12">
                <a:solidFill>
                  <a:srgbClr val="313133"/>
                </a:solidFill>
                <a:latin typeface="Lloyds Bank Jack"/>
                <a:cs typeface="Lloyds Bank Jack"/>
              </a:rPr>
              <a:t> </a:t>
            </a:r>
            <a:r>
              <a:rPr sz="975">
                <a:solidFill>
                  <a:srgbClr val="313133"/>
                </a:solidFill>
                <a:latin typeface="Lloyds Bank Jack"/>
                <a:cs typeface="Lloyds Bank Jack"/>
              </a:rPr>
              <a:t>omnimpe</a:t>
            </a:r>
            <a:r>
              <a:rPr sz="975" spc="-8">
                <a:solidFill>
                  <a:srgbClr val="313133"/>
                </a:solidFill>
                <a:latin typeface="Lloyds Bank Jack"/>
                <a:cs typeface="Lloyds Bank Jack"/>
              </a:rPr>
              <a:t> ribusanda </a:t>
            </a:r>
            <a:r>
              <a:rPr sz="975">
                <a:solidFill>
                  <a:srgbClr val="313133"/>
                </a:solidFill>
                <a:latin typeface="Lloyds Bank Jack"/>
                <a:cs typeface="Lloyds Bank Jack"/>
              </a:rPr>
              <a:t>aligeni</a:t>
            </a:r>
            <a:r>
              <a:rPr sz="975" spc="-16">
                <a:solidFill>
                  <a:srgbClr val="313133"/>
                </a:solidFill>
                <a:latin typeface="Lloyds Bank Jack"/>
                <a:cs typeface="Lloyds Bank Jack"/>
              </a:rPr>
              <a:t> </a:t>
            </a:r>
            <a:r>
              <a:rPr sz="975">
                <a:solidFill>
                  <a:srgbClr val="313133"/>
                </a:solidFill>
                <a:latin typeface="Lloyds Bank Jack"/>
                <a:cs typeface="Lloyds Bank Jack"/>
              </a:rPr>
              <a:t>ssiminiae</a:t>
            </a:r>
            <a:r>
              <a:rPr sz="975" spc="-8">
                <a:solidFill>
                  <a:srgbClr val="313133"/>
                </a:solidFill>
                <a:latin typeface="Lloyds Bank Jack"/>
                <a:cs typeface="Lloyds Bank Jack"/>
              </a:rPr>
              <a:t> </a:t>
            </a:r>
            <a:r>
              <a:rPr sz="975">
                <a:solidFill>
                  <a:srgbClr val="313133"/>
                </a:solidFill>
                <a:latin typeface="Lloyds Bank Jack"/>
                <a:cs typeface="Lloyds Bank Jack"/>
              </a:rPr>
              <a:t>possim</a:t>
            </a:r>
            <a:r>
              <a:rPr sz="975" spc="-4">
                <a:solidFill>
                  <a:srgbClr val="313133"/>
                </a:solidFill>
                <a:latin typeface="Lloyds Bank Jack"/>
                <a:cs typeface="Lloyds Bank Jack"/>
              </a:rPr>
              <a:t> </a:t>
            </a:r>
            <a:r>
              <a:rPr sz="975">
                <a:solidFill>
                  <a:srgbClr val="313133"/>
                </a:solidFill>
                <a:latin typeface="Lloyds Bank Jack"/>
                <a:cs typeface="Lloyds Bank Jack"/>
              </a:rPr>
              <a:t>verersp</a:t>
            </a:r>
            <a:r>
              <a:rPr sz="975" spc="-8">
                <a:solidFill>
                  <a:srgbClr val="313133"/>
                </a:solidFill>
                <a:latin typeface="Lloyds Bank Jack"/>
                <a:cs typeface="Lloyds Bank Jack"/>
              </a:rPr>
              <a:t> </a:t>
            </a:r>
            <a:r>
              <a:rPr sz="975">
                <a:solidFill>
                  <a:srgbClr val="313133"/>
                </a:solidFill>
                <a:latin typeface="Lloyds Bank Jack"/>
                <a:cs typeface="Lloyds Bank Jack"/>
              </a:rPr>
              <a:t>erupta</a:t>
            </a:r>
            <a:r>
              <a:rPr sz="975" spc="-4">
                <a:solidFill>
                  <a:srgbClr val="313133"/>
                </a:solidFill>
                <a:latin typeface="Lloyds Bank Jack"/>
                <a:cs typeface="Lloyds Bank Jack"/>
              </a:rPr>
              <a:t> </a:t>
            </a:r>
            <a:r>
              <a:rPr sz="975">
                <a:solidFill>
                  <a:srgbClr val="313133"/>
                </a:solidFill>
                <a:latin typeface="Lloyds Bank Jack"/>
                <a:cs typeface="Lloyds Bank Jack"/>
              </a:rPr>
              <a:t>dolorio</a:t>
            </a:r>
            <a:r>
              <a:rPr sz="975" spc="-8">
                <a:solidFill>
                  <a:srgbClr val="313133"/>
                </a:solidFill>
                <a:latin typeface="Lloyds Bank Jack"/>
                <a:cs typeface="Lloyds Bank Jack"/>
              </a:rPr>
              <a:t> </a:t>
            </a:r>
            <a:r>
              <a:rPr sz="975">
                <a:solidFill>
                  <a:srgbClr val="313133"/>
                </a:solidFill>
                <a:latin typeface="Lloyds Bank Jack"/>
                <a:cs typeface="Lloyds Bank Jack"/>
              </a:rPr>
              <a:t>to</a:t>
            </a:r>
            <a:r>
              <a:rPr sz="975" spc="-4">
                <a:solidFill>
                  <a:srgbClr val="313133"/>
                </a:solidFill>
                <a:latin typeface="Lloyds Bank Jack"/>
                <a:cs typeface="Lloyds Bank Jack"/>
              </a:rPr>
              <a:t> </a:t>
            </a:r>
            <a:r>
              <a:rPr sz="975" spc="-16">
                <a:solidFill>
                  <a:srgbClr val="313133"/>
                </a:solidFill>
                <a:latin typeface="Lloyds Bank Jack"/>
                <a:cs typeface="Lloyds Bank Jack"/>
              </a:rPr>
              <a:t>etur</a:t>
            </a:r>
            <a:endParaRPr sz="975">
              <a:latin typeface="Lloyds Bank Jack"/>
              <a:cs typeface="Lloyds Bank Jack"/>
            </a:endParaRPr>
          </a:p>
          <a:p>
            <a:pPr marL="10319" marR="4128"/>
            <a:r>
              <a:rPr sz="975">
                <a:solidFill>
                  <a:srgbClr val="313133"/>
                </a:solidFill>
                <a:latin typeface="Lloyds Bank Jack"/>
                <a:cs typeface="Lloyds Bank Jack"/>
              </a:rPr>
              <a:t>maximpos</a:t>
            </a:r>
            <a:r>
              <a:rPr sz="975" spc="-16">
                <a:solidFill>
                  <a:srgbClr val="313133"/>
                </a:solidFill>
                <a:latin typeface="Lloyds Bank Jack"/>
                <a:cs typeface="Lloyds Bank Jack"/>
              </a:rPr>
              <a:t> </a:t>
            </a:r>
            <a:r>
              <a:rPr sz="975">
                <a:solidFill>
                  <a:srgbClr val="313133"/>
                </a:solidFill>
                <a:latin typeface="Lloyds Bank Jack"/>
                <a:cs typeface="Lloyds Bank Jack"/>
              </a:rPr>
              <a:t>et</a:t>
            </a:r>
            <a:r>
              <a:rPr sz="975" spc="-4">
                <a:solidFill>
                  <a:srgbClr val="313133"/>
                </a:solidFill>
                <a:latin typeface="Lloyds Bank Jack"/>
                <a:cs typeface="Lloyds Bank Jack"/>
              </a:rPr>
              <a:t> </a:t>
            </a:r>
            <a:r>
              <a:rPr sz="975">
                <a:solidFill>
                  <a:srgbClr val="313133"/>
                </a:solidFill>
                <a:latin typeface="Lloyds Bank Jack"/>
                <a:cs typeface="Lloyds Bank Jack"/>
              </a:rPr>
              <a:t>aut</a:t>
            </a:r>
            <a:r>
              <a:rPr sz="975" spc="-4">
                <a:solidFill>
                  <a:srgbClr val="313133"/>
                </a:solidFill>
                <a:latin typeface="Lloyds Bank Jack"/>
                <a:cs typeface="Lloyds Bank Jack"/>
              </a:rPr>
              <a:t> </a:t>
            </a:r>
            <a:r>
              <a:rPr sz="975">
                <a:solidFill>
                  <a:srgbClr val="313133"/>
                </a:solidFill>
                <a:latin typeface="Lloyds Bank Jack"/>
                <a:cs typeface="Lloyds Bank Jack"/>
              </a:rPr>
              <a:t>voluptati</a:t>
            </a:r>
            <a:r>
              <a:rPr sz="975" spc="-4">
                <a:solidFill>
                  <a:srgbClr val="313133"/>
                </a:solidFill>
                <a:latin typeface="Lloyds Bank Jack"/>
                <a:cs typeface="Lloyds Bank Jack"/>
              </a:rPr>
              <a:t> </a:t>
            </a:r>
            <a:r>
              <a:rPr sz="975">
                <a:solidFill>
                  <a:srgbClr val="313133"/>
                </a:solidFill>
                <a:latin typeface="Lloyds Bank Jack"/>
                <a:cs typeface="Lloyds Bank Jack"/>
              </a:rPr>
              <a:t>ipsanis</a:t>
            </a:r>
            <a:r>
              <a:rPr sz="975" spc="-4">
                <a:solidFill>
                  <a:srgbClr val="313133"/>
                </a:solidFill>
                <a:latin typeface="Lloyds Bank Jack"/>
                <a:cs typeface="Lloyds Bank Jack"/>
              </a:rPr>
              <a:t> </a:t>
            </a:r>
            <a:r>
              <a:rPr sz="975">
                <a:solidFill>
                  <a:srgbClr val="313133"/>
                </a:solidFill>
                <a:latin typeface="Lloyds Bank Jack"/>
                <a:cs typeface="Lloyds Bank Jack"/>
              </a:rPr>
              <a:t>ma</a:t>
            </a:r>
            <a:r>
              <a:rPr sz="975" spc="-4">
                <a:solidFill>
                  <a:srgbClr val="313133"/>
                </a:solidFill>
                <a:latin typeface="Lloyds Bank Jack"/>
                <a:cs typeface="Lloyds Bank Jack"/>
              </a:rPr>
              <a:t> </a:t>
            </a:r>
            <a:r>
              <a:rPr sz="975">
                <a:solidFill>
                  <a:srgbClr val="313133"/>
                </a:solidFill>
                <a:latin typeface="Lloyds Bank Jack"/>
                <a:cs typeface="Lloyds Bank Jack"/>
              </a:rPr>
              <a:t>deEpudia</a:t>
            </a:r>
            <a:r>
              <a:rPr sz="975" spc="-4">
                <a:solidFill>
                  <a:srgbClr val="313133"/>
                </a:solidFill>
                <a:latin typeface="Lloyds Bank Jack"/>
                <a:cs typeface="Lloyds Bank Jack"/>
              </a:rPr>
              <a:t> </a:t>
            </a:r>
            <a:r>
              <a:rPr sz="975" spc="-8">
                <a:solidFill>
                  <a:srgbClr val="313133"/>
                </a:solidFill>
                <a:latin typeface="Lloyds Bank Jack"/>
                <a:cs typeface="Lloyds Bank Jack"/>
              </a:rPr>
              <a:t>velitem </a:t>
            </a:r>
            <a:r>
              <a:rPr sz="975">
                <a:solidFill>
                  <a:srgbClr val="313133"/>
                </a:solidFill>
                <a:latin typeface="Lloyds Bank Jack"/>
                <a:cs typeface="Lloyds Bank Jack"/>
              </a:rPr>
              <a:t>porupienet</a:t>
            </a:r>
            <a:r>
              <a:rPr sz="975" spc="-12">
                <a:solidFill>
                  <a:srgbClr val="313133"/>
                </a:solidFill>
                <a:latin typeface="Lloyds Bank Jack"/>
                <a:cs typeface="Lloyds Bank Jack"/>
              </a:rPr>
              <a:t> </a:t>
            </a:r>
            <a:r>
              <a:rPr sz="975">
                <a:solidFill>
                  <a:srgbClr val="313133"/>
                </a:solidFill>
                <a:latin typeface="Lloyds Bank Jack"/>
                <a:cs typeface="Lloyds Bank Jack"/>
              </a:rPr>
              <a:t>arum inisquis</a:t>
            </a:r>
            <a:r>
              <a:rPr sz="975" spc="-4">
                <a:solidFill>
                  <a:srgbClr val="313133"/>
                </a:solidFill>
                <a:latin typeface="Lloyds Bank Jack"/>
                <a:cs typeface="Lloyds Bank Jack"/>
              </a:rPr>
              <a:t> </a:t>
            </a:r>
            <a:r>
              <a:rPr sz="975">
                <a:solidFill>
                  <a:srgbClr val="313133"/>
                </a:solidFill>
                <a:latin typeface="Lloyds Bank Jack"/>
                <a:cs typeface="Lloyds Bank Jack"/>
              </a:rPr>
              <a:t>ut molorem</a:t>
            </a:r>
            <a:r>
              <a:rPr sz="975" spc="-4">
                <a:solidFill>
                  <a:srgbClr val="313133"/>
                </a:solidFill>
                <a:latin typeface="Lloyds Bank Jack"/>
                <a:cs typeface="Lloyds Bank Jack"/>
              </a:rPr>
              <a:t> </a:t>
            </a:r>
            <a:r>
              <a:rPr sz="975">
                <a:solidFill>
                  <a:srgbClr val="313133"/>
                </a:solidFill>
                <a:latin typeface="Lloyds Bank Jack"/>
                <a:cs typeface="Lloyds Bank Jack"/>
              </a:rPr>
              <a:t>dolorupta </a:t>
            </a:r>
            <a:r>
              <a:rPr sz="975" spc="-20">
                <a:solidFill>
                  <a:srgbClr val="313133"/>
                </a:solidFill>
                <a:latin typeface="Lloyds Bank Jack"/>
                <a:cs typeface="Lloyds Bank Jack"/>
              </a:rPr>
              <a:t>vid</a:t>
            </a:r>
            <a:r>
              <a:rPr sz="975" spc="-8">
                <a:solidFill>
                  <a:srgbClr val="313133"/>
                </a:solidFill>
                <a:latin typeface="Lloyds Bank Jack"/>
                <a:cs typeface="Lloyds Bank Jack"/>
              </a:rPr>
              <a:t> everovi</a:t>
            </a:r>
            <a:r>
              <a:rPr sz="975" spc="8">
                <a:solidFill>
                  <a:srgbClr val="313133"/>
                </a:solidFill>
                <a:latin typeface="Lloyds Bank Jack"/>
                <a:cs typeface="Lloyds Bank Jack"/>
              </a:rPr>
              <a:t> </a:t>
            </a:r>
            <a:r>
              <a:rPr sz="975" spc="-8" err="1">
                <a:solidFill>
                  <a:srgbClr val="313133"/>
                </a:solidFill>
                <a:latin typeface="Lloyds Bank Jack"/>
                <a:cs typeface="Lloyds Bank Jack"/>
              </a:rPr>
              <a:t>tibus</a:t>
            </a:r>
            <a:r>
              <a:rPr sz="975" spc="-8">
                <a:solidFill>
                  <a:srgbClr val="313133"/>
                </a:solidFill>
                <a:latin typeface="Lloyds Bank Jack"/>
                <a:cs typeface="Lloyds Bank Jack"/>
              </a:rPr>
              <a:t>.</a:t>
            </a:r>
            <a:endParaRPr sz="975">
              <a:latin typeface="Lloyds Bank Jack"/>
              <a:cs typeface="Lloyds Bank Jack"/>
            </a:endParaRPr>
          </a:p>
        </p:txBody>
      </p:sp>
      <p:sp>
        <p:nvSpPr>
          <p:cNvPr id="2" name="Rectangle 1">
            <a:extLst>
              <a:ext uri="{FF2B5EF4-FFF2-40B4-BE49-F238E27FC236}">
                <a16:creationId xmlns:a16="http://schemas.microsoft.com/office/drawing/2014/main" id="{09FB6756-C949-4AC4-550E-18BD575088A6}"/>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extLst>
      <p:ext uri="{BB962C8B-B14F-4D97-AF65-F5344CB8AC3E}">
        <p14:creationId xmlns:p14="http://schemas.microsoft.com/office/powerpoint/2010/main" val="3635438819"/>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P&amp;L Overview</a:t>
            </a:r>
          </a:p>
        </p:txBody>
      </p:sp>
      <p:grpSp>
        <p:nvGrpSpPr>
          <p:cNvPr id="11" name="Group 10">
            <a:extLst>
              <a:ext uri="{FF2B5EF4-FFF2-40B4-BE49-F238E27FC236}">
                <a16:creationId xmlns:a16="http://schemas.microsoft.com/office/drawing/2014/main" id="{F0D30857-4D58-481F-AB9F-6D64DF3C6C7A}"/>
              </a:ext>
            </a:extLst>
          </p:cNvPr>
          <p:cNvGrpSpPr/>
          <p:nvPr/>
        </p:nvGrpSpPr>
        <p:grpSpPr>
          <a:xfrm>
            <a:off x="340885" y="1877961"/>
            <a:ext cx="4472531" cy="4150554"/>
            <a:chOff x="2212340" y="1829940"/>
            <a:chExt cx="5481320" cy="3238870"/>
          </a:xfrm>
        </p:grpSpPr>
        <p:sp>
          <p:nvSpPr>
            <p:cNvPr id="8" name="object 3">
              <a:extLst>
                <a:ext uri="{FF2B5EF4-FFF2-40B4-BE49-F238E27FC236}">
                  <a16:creationId xmlns:a16="http://schemas.microsoft.com/office/drawing/2014/main" id="{C8DBEF49-D5E0-D620-087B-B0FDFA925CE6}"/>
                </a:ext>
                <a:ext uri="{C183D7F6-B498-43B3-948B-1728B52AA6E4}">
                  <adec:decorative xmlns:adec="http://schemas.microsoft.com/office/drawing/2017/decorative" val="1"/>
                </a:ext>
              </a:extLst>
            </p:cNvPr>
            <p:cNvSpPr/>
            <p:nvPr/>
          </p:nvSpPr>
          <p:spPr>
            <a:xfrm>
              <a:off x="2212340" y="1829940"/>
              <a:ext cx="5481320" cy="3238870"/>
            </a:xfrm>
            <a:custGeom>
              <a:avLst/>
              <a:gdLst/>
              <a:ahLst/>
              <a:cxnLst/>
              <a:rect l="l" t="t" r="r" b="b"/>
              <a:pathLst>
                <a:path w="5481320" h="2667000">
                  <a:moveTo>
                    <a:pt x="5481002" y="0"/>
                  </a:moveTo>
                  <a:lnTo>
                    <a:pt x="0" y="0"/>
                  </a:lnTo>
                  <a:lnTo>
                    <a:pt x="0" y="2666669"/>
                  </a:lnTo>
                  <a:lnTo>
                    <a:pt x="5481002" y="2666669"/>
                  </a:lnTo>
                  <a:lnTo>
                    <a:pt x="5481002" y="0"/>
                  </a:lnTo>
                  <a:close/>
                </a:path>
              </a:pathLst>
            </a:custGeom>
            <a:solidFill>
              <a:srgbClr val="F0F0F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object 17">
              <a:extLst>
                <a:ext uri="{FF2B5EF4-FFF2-40B4-BE49-F238E27FC236}">
                  <a16:creationId xmlns:a16="http://schemas.microsoft.com/office/drawing/2014/main" id="{A9497E67-1395-1D1D-DE1B-187B8ACB7C4D}"/>
                </a:ext>
              </a:extLst>
            </p:cNvPr>
            <p:cNvSpPr txBox="1"/>
            <p:nvPr/>
          </p:nvSpPr>
          <p:spPr>
            <a:xfrm>
              <a:off x="2294286" y="1965000"/>
              <a:ext cx="5069593" cy="64551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IN" spc="-20" dirty="0">
                  <a:solidFill>
                    <a:srgbClr val="024630"/>
                  </a:solidFill>
                  <a:latin typeface="Lloyds Bank Jack"/>
                  <a:cs typeface="Lloyds Bank Jack"/>
                </a:rPr>
                <a:t>Revenue Trend</a:t>
              </a:r>
              <a:endParaRPr dirty="0">
                <a:latin typeface="Lloyds Bank Jack"/>
                <a:cs typeface="Lloyds Bank Jack"/>
              </a:endParaRPr>
            </a:p>
            <a:p>
              <a:pPr marR="5080">
                <a:lnSpc>
                  <a:spcPct val="118100"/>
                </a:lnSpc>
                <a:spcBef>
                  <a:spcPts val="919"/>
                </a:spcBef>
              </a:pPr>
              <a:r>
                <a:rPr sz="1200" dirty="0" err="1">
                  <a:solidFill>
                    <a:srgbClr val="313133"/>
                  </a:solidFill>
                  <a:latin typeface="Lloyds Bank Jack"/>
                  <a:cs typeface="Lloyds Bank Jack"/>
                </a:rPr>
                <a:t>coribus</a:t>
              </a:r>
              <a:r>
                <a:rPr sz="1200" spc="-25" dirty="0">
                  <a:solidFill>
                    <a:srgbClr val="313133"/>
                  </a:solidFill>
                  <a:latin typeface="Lloyds Bank Jack"/>
                  <a:cs typeface="Lloyds Bank Jack"/>
                </a:rPr>
                <a:t> </a:t>
              </a:r>
              <a:r>
                <a:rPr sz="1200" dirty="0" err="1">
                  <a:solidFill>
                    <a:srgbClr val="313133"/>
                  </a:solidFill>
                  <a:latin typeface="Lloyds Bank Jack"/>
                  <a:cs typeface="Lloyds Bank Jack"/>
                </a:rPr>
                <a:t>etur</a:t>
              </a:r>
              <a:r>
                <a:rPr sz="1200" dirty="0">
                  <a:solidFill>
                    <a:srgbClr val="313133"/>
                  </a:solidFill>
                  <a:latin typeface="Lloyds Bank Jack"/>
                  <a:cs typeface="Lloyds Bank Jack"/>
                </a:rPr>
                <a:t>,</a:t>
              </a:r>
              <a:r>
                <a:rPr sz="1200" spc="-25" dirty="0">
                  <a:solidFill>
                    <a:srgbClr val="313133"/>
                  </a:solidFill>
                  <a:latin typeface="Lloyds Bank Jack"/>
                  <a:cs typeface="Lloyds Bank Jack"/>
                </a:rPr>
                <a:t> </a:t>
              </a:r>
              <a:r>
                <a:rPr sz="1200" spc="-10" dirty="0" err="1">
                  <a:solidFill>
                    <a:srgbClr val="313133"/>
                  </a:solidFill>
                  <a:latin typeface="Lloyds Bank Jack"/>
                  <a:cs typeface="Lloyds Bank Jack"/>
                </a:rPr>
                <a:t>optatur</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tem</a:t>
              </a:r>
              <a:r>
                <a:rPr sz="1200" spc="-20" dirty="0">
                  <a:solidFill>
                    <a:srgbClr val="313133"/>
                  </a:solidFill>
                  <a:latin typeface="Lloyds Bank Jack"/>
                  <a:cs typeface="Lloyds Bank Jack"/>
                </a:rPr>
                <a:t> </a:t>
              </a:r>
              <a:r>
                <a:rPr sz="1200" dirty="0" err="1">
                  <a:solidFill>
                    <a:srgbClr val="313133"/>
                  </a:solidFill>
                  <a:latin typeface="Lloyds Bank Jack"/>
                  <a:cs typeface="Lloyds Bank Jack"/>
                </a:rPr>
                <a:t>quaero</a:t>
              </a:r>
              <a:r>
                <a:rPr sz="1200" spc="-15" dirty="0">
                  <a:solidFill>
                    <a:srgbClr val="313133"/>
                  </a:solidFill>
                  <a:latin typeface="Lloyds Bank Jack"/>
                  <a:cs typeface="Lloyds Bank Jack"/>
                </a:rPr>
                <a:t> </a:t>
              </a:r>
              <a:r>
                <a:rPr sz="1200" spc="-10" dirty="0" err="1">
                  <a:solidFill>
                    <a:srgbClr val="313133"/>
                  </a:solidFill>
                  <a:latin typeface="Lloyds Bank Jack"/>
                  <a:cs typeface="Lloyds Bank Jack"/>
                </a:rPr>
                <a:t>consecea</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endi</a:t>
              </a:r>
              <a:r>
                <a:rPr sz="1200" dirty="0">
                  <a:solidFill>
                    <a:srgbClr val="313133"/>
                  </a:solidFill>
                  <a:latin typeface="Lloyds Bank Jack"/>
                  <a:cs typeface="Lloyds Bank Jack"/>
                </a:rPr>
                <a:t> sum </a:t>
              </a:r>
              <a:r>
                <a:rPr sz="1200" spc="-10" dirty="0" err="1">
                  <a:solidFill>
                    <a:srgbClr val="313133"/>
                  </a:solidFill>
                  <a:latin typeface="Lloyds Bank Jack"/>
                  <a:cs typeface="Lloyds Bank Jack"/>
                </a:rPr>
                <a:t>quoditatibus</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alitae</a:t>
              </a:r>
              <a:r>
                <a:rPr sz="1200" spc="-10" dirty="0">
                  <a:solidFill>
                    <a:srgbClr val="313133"/>
                  </a:solidFill>
                  <a:latin typeface="Lloyds Bank Jack"/>
                  <a:cs typeface="Lloyds Bank Jack"/>
                </a:rPr>
                <a:t> </a:t>
              </a:r>
              <a:r>
                <a:rPr sz="1200" dirty="0">
                  <a:solidFill>
                    <a:srgbClr val="313133"/>
                  </a:solidFill>
                  <a:latin typeface="Lloyds Bank Jack"/>
                  <a:cs typeface="Lloyds Bank Jack"/>
                </a:rPr>
                <a:t>pro</a:t>
              </a:r>
              <a:r>
                <a:rPr sz="1200" spc="-5" dirty="0">
                  <a:solidFill>
                    <a:srgbClr val="313133"/>
                  </a:solidFill>
                  <a:latin typeface="Lloyds Bank Jack"/>
                  <a:cs typeface="Lloyds Bank Jack"/>
                </a:rPr>
                <a:t> </a:t>
              </a:r>
              <a:r>
                <a:rPr sz="1200" spc="-20" dirty="0">
                  <a:solidFill>
                    <a:srgbClr val="313133"/>
                  </a:solidFill>
                  <a:latin typeface="Lloyds Bank Jack"/>
                  <a:cs typeface="Lloyds Bank Jack"/>
                </a:rPr>
                <a:t>int.</a:t>
              </a:r>
              <a:endParaRPr sz="1200" dirty="0">
                <a:latin typeface="Lloyds Bank Jack"/>
                <a:cs typeface="Lloyds Bank Jack"/>
              </a:endParaRPr>
            </a:p>
          </p:txBody>
        </p:sp>
        <p:graphicFrame>
          <p:nvGraphicFramePr>
            <p:cNvPr id="10" name="Chart 9" descr="mock up chart">
              <a:extLst>
                <a:ext uri="{FF2B5EF4-FFF2-40B4-BE49-F238E27FC236}">
                  <a16:creationId xmlns:a16="http://schemas.microsoft.com/office/drawing/2014/main" id="{F1DAB2D6-837C-0ECD-1654-EA18A78147C5}"/>
                </a:ext>
              </a:extLst>
            </p:cNvPr>
            <p:cNvGraphicFramePr/>
            <p:nvPr>
              <p:extLst>
                <p:ext uri="{D42A27DB-BD31-4B8C-83A1-F6EECF244321}">
                  <p14:modId xmlns:p14="http://schemas.microsoft.com/office/powerpoint/2010/main" val="3260908391"/>
                </p:ext>
              </p:extLst>
            </p:nvPr>
          </p:nvGraphicFramePr>
          <p:xfrm>
            <a:off x="2294286" y="3040288"/>
            <a:ext cx="5069593" cy="2028522"/>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4" name="Group 3">
            <a:extLst>
              <a:ext uri="{FF2B5EF4-FFF2-40B4-BE49-F238E27FC236}">
                <a16:creationId xmlns:a16="http://schemas.microsoft.com/office/drawing/2014/main" id="{E6654622-75D3-1E84-AFF1-1D295D4AC554}"/>
              </a:ext>
            </a:extLst>
          </p:cNvPr>
          <p:cNvGrpSpPr/>
          <p:nvPr/>
        </p:nvGrpSpPr>
        <p:grpSpPr>
          <a:xfrm>
            <a:off x="5092586" y="1877961"/>
            <a:ext cx="4467908" cy="4150554"/>
            <a:chOff x="2212340" y="1829940"/>
            <a:chExt cx="5481320" cy="3238870"/>
          </a:xfrm>
        </p:grpSpPr>
        <p:sp>
          <p:nvSpPr>
            <p:cNvPr id="7" name="object 3">
              <a:extLst>
                <a:ext uri="{FF2B5EF4-FFF2-40B4-BE49-F238E27FC236}">
                  <a16:creationId xmlns:a16="http://schemas.microsoft.com/office/drawing/2014/main" id="{C6DBEB13-B4BC-852C-D561-F68881C97B03}"/>
                </a:ext>
                <a:ext uri="{C183D7F6-B498-43B3-948B-1728B52AA6E4}">
                  <adec:decorative xmlns:adec="http://schemas.microsoft.com/office/drawing/2017/decorative" val="1"/>
                </a:ext>
              </a:extLst>
            </p:cNvPr>
            <p:cNvSpPr/>
            <p:nvPr/>
          </p:nvSpPr>
          <p:spPr>
            <a:xfrm>
              <a:off x="2212340" y="1829940"/>
              <a:ext cx="5481320" cy="3238870"/>
            </a:xfrm>
            <a:custGeom>
              <a:avLst/>
              <a:gdLst/>
              <a:ahLst/>
              <a:cxnLst/>
              <a:rect l="l" t="t" r="r" b="b"/>
              <a:pathLst>
                <a:path w="5481320" h="2667000">
                  <a:moveTo>
                    <a:pt x="5481002" y="0"/>
                  </a:moveTo>
                  <a:lnTo>
                    <a:pt x="0" y="0"/>
                  </a:lnTo>
                  <a:lnTo>
                    <a:pt x="0" y="2666669"/>
                  </a:lnTo>
                  <a:lnTo>
                    <a:pt x="5481002" y="2666669"/>
                  </a:lnTo>
                  <a:lnTo>
                    <a:pt x="5481002" y="0"/>
                  </a:lnTo>
                  <a:close/>
                </a:path>
              </a:pathLst>
            </a:custGeom>
            <a:solidFill>
              <a:srgbClr val="F0F0F0"/>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12" name="object 17">
              <a:extLst>
                <a:ext uri="{FF2B5EF4-FFF2-40B4-BE49-F238E27FC236}">
                  <a16:creationId xmlns:a16="http://schemas.microsoft.com/office/drawing/2014/main" id="{119E49D6-1C31-DF68-51BB-CDE041C38AED}"/>
                </a:ext>
              </a:extLst>
            </p:cNvPr>
            <p:cNvSpPr txBox="1"/>
            <p:nvPr/>
          </p:nvSpPr>
          <p:spPr>
            <a:xfrm>
              <a:off x="2294286" y="1965000"/>
              <a:ext cx="5069593" cy="645513"/>
            </a:xfrm>
            <a:prstGeom prst="rect">
              <a:avLst/>
            </a:prstGeom>
          </p:spPr>
          <p:txBody>
            <a:bodyPr vert="horz" wrap="square" lIns="0" tIns="1270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spcBef>
                  <a:spcPts val="100"/>
                </a:spcBef>
              </a:pPr>
              <a:r>
                <a:rPr lang="en-IN" spc="-20" dirty="0">
                  <a:solidFill>
                    <a:srgbClr val="024630"/>
                  </a:solidFill>
                  <a:latin typeface="Lloyds Bank Jack"/>
                  <a:cs typeface="Lloyds Bank Jack"/>
                </a:rPr>
                <a:t>Profit Trend</a:t>
              </a:r>
              <a:endParaRPr dirty="0">
                <a:latin typeface="Lloyds Bank Jack"/>
                <a:cs typeface="Lloyds Bank Jack"/>
              </a:endParaRPr>
            </a:p>
            <a:p>
              <a:pPr marR="5080">
                <a:lnSpc>
                  <a:spcPct val="118100"/>
                </a:lnSpc>
                <a:spcBef>
                  <a:spcPts val="919"/>
                </a:spcBef>
              </a:pPr>
              <a:r>
                <a:rPr sz="1200" dirty="0" err="1">
                  <a:solidFill>
                    <a:srgbClr val="313133"/>
                  </a:solidFill>
                  <a:latin typeface="Lloyds Bank Jack"/>
                  <a:cs typeface="Lloyds Bank Jack"/>
                </a:rPr>
                <a:t>coribus</a:t>
              </a:r>
              <a:r>
                <a:rPr sz="1200" spc="-25" dirty="0">
                  <a:solidFill>
                    <a:srgbClr val="313133"/>
                  </a:solidFill>
                  <a:latin typeface="Lloyds Bank Jack"/>
                  <a:cs typeface="Lloyds Bank Jack"/>
                </a:rPr>
                <a:t> </a:t>
              </a:r>
              <a:r>
                <a:rPr sz="1200" dirty="0" err="1">
                  <a:solidFill>
                    <a:srgbClr val="313133"/>
                  </a:solidFill>
                  <a:latin typeface="Lloyds Bank Jack"/>
                  <a:cs typeface="Lloyds Bank Jack"/>
                </a:rPr>
                <a:t>etur</a:t>
              </a:r>
              <a:r>
                <a:rPr sz="1200" dirty="0">
                  <a:solidFill>
                    <a:srgbClr val="313133"/>
                  </a:solidFill>
                  <a:latin typeface="Lloyds Bank Jack"/>
                  <a:cs typeface="Lloyds Bank Jack"/>
                </a:rPr>
                <a:t>,</a:t>
              </a:r>
              <a:r>
                <a:rPr sz="1200" spc="-25" dirty="0">
                  <a:solidFill>
                    <a:srgbClr val="313133"/>
                  </a:solidFill>
                  <a:latin typeface="Lloyds Bank Jack"/>
                  <a:cs typeface="Lloyds Bank Jack"/>
                </a:rPr>
                <a:t> </a:t>
              </a:r>
              <a:r>
                <a:rPr sz="1200" spc="-10" dirty="0" err="1">
                  <a:solidFill>
                    <a:srgbClr val="313133"/>
                  </a:solidFill>
                  <a:latin typeface="Lloyds Bank Jack"/>
                  <a:cs typeface="Lloyds Bank Jack"/>
                </a:rPr>
                <a:t>optatur</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tem</a:t>
              </a:r>
              <a:r>
                <a:rPr sz="1200" spc="-20" dirty="0">
                  <a:solidFill>
                    <a:srgbClr val="313133"/>
                  </a:solidFill>
                  <a:latin typeface="Lloyds Bank Jack"/>
                  <a:cs typeface="Lloyds Bank Jack"/>
                </a:rPr>
                <a:t> </a:t>
              </a:r>
              <a:r>
                <a:rPr sz="1200" dirty="0" err="1">
                  <a:solidFill>
                    <a:srgbClr val="313133"/>
                  </a:solidFill>
                  <a:latin typeface="Lloyds Bank Jack"/>
                  <a:cs typeface="Lloyds Bank Jack"/>
                </a:rPr>
                <a:t>quaero</a:t>
              </a:r>
              <a:r>
                <a:rPr sz="1200" spc="-15" dirty="0">
                  <a:solidFill>
                    <a:srgbClr val="313133"/>
                  </a:solidFill>
                  <a:latin typeface="Lloyds Bank Jack"/>
                  <a:cs typeface="Lloyds Bank Jack"/>
                </a:rPr>
                <a:t> </a:t>
              </a:r>
              <a:r>
                <a:rPr sz="1200" spc="-10" dirty="0" err="1">
                  <a:solidFill>
                    <a:srgbClr val="313133"/>
                  </a:solidFill>
                  <a:latin typeface="Lloyds Bank Jack"/>
                  <a:cs typeface="Lloyds Bank Jack"/>
                </a:rPr>
                <a:t>consecea</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endi</a:t>
              </a:r>
              <a:r>
                <a:rPr sz="1200" dirty="0">
                  <a:solidFill>
                    <a:srgbClr val="313133"/>
                  </a:solidFill>
                  <a:latin typeface="Lloyds Bank Jack"/>
                  <a:cs typeface="Lloyds Bank Jack"/>
                </a:rPr>
                <a:t> sum </a:t>
              </a:r>
              <a:r>
                <a:rPr sz="1200" spc="-10" dirty="0" err="1">
                  <a:solidFill>
                    <a:srgbClr val="313133"/>
                  </a:solidFill>
                  <a:latin typeface="Lloyds Bank Jack"/>
                  <a:cs typeface="Lloyds Bank Jack"/>
                </a:rPr>
                <a:t>quoditatibus</a:t>
              </a:r>
              <a:r>
                <a:rPr sz="1200" spc="-10" dirty="0">
                  <a:solidFill>
                    <a:srgbClr val="313133"/>
                  </a:solidFill>
                  <a:latin typeface="Lloyds Bank Jack"/>
                  <a:cs typeface="Lloyds Bank Jack"/>
                </a:rPr>
                <a:t> </a:t>
              </a:r>
              <a:r>
                <a:rPr sz="1200" dirty="0" err="1">
                  <a:solidFill>
                    <a:srgbClr val="313133"/>
                  </a:solidFill>
                  <a:latin typeface="Lloyds Bank Jack"/>
                  <a:cs typeface="Lloyds Bank Jack"/>
                </a:rPr>
                <a:t>alitae</a:t>
              </a:r>
              <a:r>
                <a:rPr sz="1200" spc="-10" dirty="0">
                  <a:solidFill>
                    <a:srgbClr val="313133"/>
                  </a:solidFill>
                  <a:latin typeface="Lloyds Bank Jack"/>
                  <a:cs typeface="Lloyds Bank Jack"/>
                </a:rPr>
                <a:t> </a:t>
              </a:r>
              <a:r>
                <a:rPr sz="1200" dirty="0">
                  <a:solidFill>
                    <a:srgbClr val="313133"/>
                  </a:solidFill>
                  <a:latin typeface="Lloyds Bank Jack"/>
                  <a:cs typeface="Lloyds Bank Jack"/>
                </a:rPr>
                <a:t>pro</a:t>
              </a:r>
              <a:r>
                <a:rPr sz="1200" spc="-5" dirty="0">
                  <a:solidFill>
                    <a:srgbClr val="313133"/>
                  </a:solidFill>
                  <a:latin typeface="Lloyds Bank Jack"/>
                  <a:cs typeface="Lloyds Bank Jack"/>
                </a:rPr>
                <a:t> </a:t>
              </a:r>
              <a:r>
                <a:rPr sz="1200" spc="-20" dirty="0">
                  <a:solidFill>
                    <a:srgbClr val="313133"/>
                  </a:solidFill>
                  <a:latin typeface="Lloyds Bank Jack"/>
                  <a:cs typeface="Lloyds Bank Jack"/>
                </a:rPr>
                <a:t>int.</a:t>
              </a:r>
              <a:endParaRPr sz="1200" dirty="0">
                <a:latin typeface="Lloyds Bank Jack"/>
                <a:cs typeface="Lloyds Bank Jack"/>
              </a:endParaRPr>
            </a:p>
          </p:txBody>
        </p:sp>
        <p:graphicFrame>
          <p:nvGraphicFramePr>
            <p:cNvPr id="13" name="Chart 12" descr="mock up chart">
              <a:extLst>
                <a:ext uri="{FF2B5EF4-FFF2-40B4-BE49-F238E27FC236}">
                  <a16:creationId xmlns:a16="http://schemas.microsoft.com/office/drawing/2014/main" id="{4C17417D-AACB-5513-CE4C-A31D78B4D4FB}"/>
                </a:ext>
              </a:extLst>
            </p:cNvPr>
            <p:cNvGraphicFramePr/>
            <p:nvPr>
              <p:extLst>
                <p:ext uri="{D42A27DB-BD31-4B8C-83A1-F6EECF244321}">
                  <p14:modId xmlns:p14="http://schemas.microsoft.com/office/powerpoint/2010/main" val="2116792410"/>
                </p:ext>
              </p:extLst>
            </p:nvPr>
          </p:nvGraphicFramePr>
          <p:xfrm>
            <a:off x="2294286" y="3040288"/>
            <a:ext cx="5069593" cy="2028522"/>
          </p:xfrm>
          <a:graphic>
            <a:graphicData uri="http://schemas.openxmlformats.org/drawingml/2006/chart">
              <c:chart xmlns:c="http://schemas.openxmlformats.org/drawingml/2006/chart" xmlns:r="http://schemas.openxmlformats.org/officeDocument/2006/relationships" r:id="rId5"/>
            </a:graphicData>
          </a:graphic>
        </p:graphicFrame>
      </p:grpSp>
      <p:sp>
        <p:nvSpPr>
          <p:cNvPr id="14" name="Subtitle 13">
            <a:extLst>
              <a:ext uri="{FF2B5EF4-FFF2-40B4-BE49-F238E27FC236}">
                <a16:creationId xmlns:a16="http://schemas.microsoft.com/office/drawing/2014/main" id="{DDE17256-F950-746E-A956-53425EE36988}"/>
              </a:ext>
            </a:extLst>
          </p:cNvPr>
          <p:cNvSpPr>
            <a:spLocks noGrp="1"/>
          </p:cNvSpPr>
          <p:nvPr>
            <p:ph type="subTitle" idx="11"/>
          </p:nvPr>
        </p:nvSpPr>
        <p:spPr/>
        <p:txBody>
          <a:bodyPr/>
          <a:lstStyle/>
          <a:p>
            <a:r>
              <a:rPr lang="pt-BR"/>
              <a:t>Revenue and Profit Trends</a:t>
            </a:r>
          </a:p>
          <a:p>
            <a:endParaRPr lang="en-GB"/>
          </a:p>
        </p:txBody>
      </p:sp>
      <p:sp>
        <p:nvSpPr>
          <p:cNvPr id="2" name="Rectangle 1">
            <a:extLst>
              <a:ext uri="{FF2B5EF4-FFF2-40B4-BE49-F238E27FC236}">
                <a16:creationId xmlns:a16="http://schemas.microsoft.com/office/drawing/2014/main" id="{83ECDBCF-34A4-DDB6-8A7C-DFC90E4C2AC5}"/>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extLst>
      <p:ext uri="{BB962C8B-B14F-4D97-AF65-F5344CB8AC3E}">
        <p14:creationId xmlns:p14="http://schemas.microsoft.com/office/powerpoint/2010/main" val="1143110092"/>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3E614D0A-661F-E236-17BB-3160EF11E640}"/>
              </a:ext>
            </a:extLst>
          </p:cNvPr>
          <p:cNvSpPr>
            <a:spLocks noGrp="1"/>
          </p:cNvSpPr>
          <p:nvPr>
            <p:ph type="subTitle" idx="1"/>
          </p:nvPr>
        </p:nvSpPr>
        <p:spPr/>
        <p:txBody>
          <a:bodyPr/>
          <a:lstStyle/>
          <a:p>
            <a:endParaRPr lang="en-GB"/>
          </a:p>
        </p:txBody>
      </p:sp>
      <p:sp>
        <p:nvSpPr>
          <p:cNvPr id="8" name="Title 7">
            <a:extLst>
              <a:ext uri="{FF2B5EF4-FFF2-40B4-BE49-F238E27FC236}">
                <a16:creationId xmlns:a16="http://schemas.microsoft.com/office/drawing/2014/main" id="{59D2D633-2680-6ADA-A47F-F9628DAF8D26}"/>
              </a:ext>
            </a:extLst>
          </p:cNvPr>
          <p:cNvSpPr>
            <a:spLocks noGrp="1"/>
          </p:cNvSpPr>
          <p:nvPr>
            <p:ph type="title"/>
          </p:nvPr>
        </p:nvSpPr>
        <p:spPr/>
        <p:txBody>
          <a:bodyPr/>
          <a:lstStyle/>
          <a:p>
            <a:r>
              <a:rPr lang="en-IN"/>
              <a:t>How LBG can support</a:t>
            </a:r>
            <a:endParaRPr lang="en-GB"/>
          </a:p>
        </p:txBody>
      </p:sp>
      <p:sp>
        <p:nvSpPr>
          <p:cNvPr id="2" name="Rectangle 1">
            <a:extLst>
              <a:ext uri="{FF2B5EF4-FFF2-40B4-BE49-F238E27FC236}">
                <a16:creationId xmlns:a16="http://schemas.microsoft.com/office/drawing/2014/main" id="{A07A7DEC-C524-C6AB-4E5E-EC6119C8582C}"/>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783289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0C2BB-0F90-7AA5-6ABA-49A176EE4F4E}"/>
              </a:ext>
            </a:extLst>
          </p:cNvPr>
          <p:cNvSpPr>
            <a:spLocks noGrp="1"/>
          </p:cNvSpPr>
          <p:nvPr>
            <p:ph type="title"/>
          </p:nvPr>
        </p:nvSpPr>
        <p:spPr/>
        <p:txBody>
          <a:bodyPr/>
          <a:lstStyle/>
          <a:p>
            <a:r>
              <a:rPr lang="en-GB"/>
              <a:t>How LBG can support</a:t>
            </a:r>
          </a:p>
        </p:txBody>
      </p:sp>
      <p:sp>
        <p:nvSpPr>
          <p:cNvPr id="34" name="Content Placeholder 33">
            <a:extLst>
              <a:ext uri="{FF2B5EF4-FFF2-40B4-BE49-F238E27FC236}">
                <a16:creationId xmlns:a16="http://schemas.microsoft.com/office/drawing/2014/main" id="{8A30D726-B798-9228-9506-F3D4F71AFB56}"/>
              </a:ext>
            </a:extLst>
          </p:cNvPr>
          <p:cNvSpPr>
            <a:spLocks noGrp="1"/>
          </p:cNvSpPr>
          <p:nvPr>
            <p:ph sz="quarter" idx="54"/>
          </p:nvPr>
        </p:nvSpPr>
        <p:spPr/>
        <p:txBody>
          <a:bodyPr/>
          <a:lstStyle/>
          <a:p>
            <a:endParaRPr lang="en-GB"/>
          </a:p>
        </p:txBody>
      </p:sp>
      <p:sp>
        <p:nvSpPr>
          <p:cNvPr id="4" name="Content Placeholder 3">
            <a:extLst>
              <a:ext uri="{FF2B5EF4-FFF2-40B4-BE49-F238E27FC236}">
                <a16:creationId xmlns:a16="http://schemas.microsoft.com/office/drawing/2014/main" id="{C5F679AC-81E8-2A4D-C05D-E2493F61C474}"/>
              </a:ext>
            </a:extLst>
          </p:cNvPr>
          <p:cNvSpPr>
            <a:spLocks noGrp="1"/>
          </p:cNvSpPr>
          <p:nvPr>
            <p:ph sz="quarter" idx="32"/>
          </p:nvPr>
        </p:nvSpPr>
        <p:spPr/>
        <p:txBody>
          <a:bodyPr/>
          <a:lstStyle/>
          <a:p>
            <a:endParaRPr lang="en-GB"/>
          </a:p>
        </p:txBody>
      </p:sp>
      <p:sp>
        <p:nvSpPr>
          <p:cNvPr id="6" name="Content Placeholder 5">
            <a:extLst>
              <a:ext uri="{FF2B5EF4-FFF2-40B4-BE49-F238E27FC236}">
                <a16:creationId xmlns:a16="http://schemas.microsoft.com/office/drawing/2014/main" id="{6FE5B7C1-8984-68B4-F260-F5206987C642}"/>
              </a:ext>
            </a:extLst>
          </p:cNvPr>
          <p:cNvSpPr>
            <a:spLocks noGrp="1"/>
          </p:cNvSpPr>
          <p:nvPr>
            <p:ph sz="quarter" idx="33"/>
          </p:nvPr>
        </p:nvSpPr>
        <p:spPr/>
        <p:txBody>
          <a:bodyPr/>
          <a:lstStyle/>
          <a:p>
            <a:endParaRPr lang="en-GB"/>
          </a:p>
        </p:txBody>
      </p:sp>
      <p:sp>
        <p:nvSpPr>
          <p:cNvPr id="11" name="Content Placeholder 10">
            <a:extLst>
              <a:ext uri="{FF2B5EF4-FFF2-40B4-BE49-F238E27FC236}">
                <a16:creationId xmlns:a16="http://schemas.microsoft.com/office/drawing/2014/main" id="{69D086B1-6CD3-FC72-BCB2-7CEFB7FFAE1D}"/>
              </a:ext>
            </a:extLst>
          </p:cNvPr>
          <p:cNvSpPr>
            <a:spLocks noGrp="1"/>
          </p:cNvSpPr>
          <p:nvPr>
            <p:ph sz="quarter" idx="34"/>
          </p:nvPr>
        </p:nvSpPr>
        <p:spPr/>
        <p:txBody>
          <a:bodyPr/>
          <a:lstStyle/>
          <a:p>
            <a:endParaRPr lang="en-GB"/>
          </a:p>
        </p:txBody>
      </p:sp>
      <p:sp>
        <p:nvSpPr>
          <p:cNvPr id="12" name="Content Placeholder 11">
            <a:extLst>
              <a:ext uri="{FF2B5EF4-FFF2-40B4-BE49-F238E27FC236}">
                <a16:creationId xmlns:a16="http://schemas.microsoft.com/office/drawing/2014/main" id="{8398C1B0-83A9-7A83-37DD-9BDC70A0373D}"/>
              </a:ext>
            </a:extLst>
          </p:cNvPr>
          <p:cNvSpPr>
            <a:spLocks noGrp="1"/>
          </p:cNvSpPr>
          <p:nvPr>
            <p:ph sz="quarter" idx="35"/>
          </p:nvPr>
        </p:nvSpPr>
        <p:spPr/>
        <p:txBody>
          <a:bodyPr/>
          <a:lstStyle/>
          <a:p>
            <a:endParaRPr lang="en-GB"/>
          </a:p>
        </p:txBody>
      </p:sp>
      <p:sp>
        <p:nvSpPr>
          <p:cNvPr id="13" name="Content Placeholder 12">
            <a:extLst>
              <a:ext uri="{FF2B5EF4-FFF2-40B4-BE49-F238E27FC236}">
                <a16:creationId xmlns:a16="http://schemas.microsoft.com/office/drawing/2014/main" id="{5E2E616A-FB51-4F74-13EF-90D41163F6BC}"/>
              </a:ext>
            </a:extLst>
          </p:cNvPr>
          <p:cNvSpPr>
            <a:spLocks noGrp="1"/>
          </p:cNvSpPr>
          <p:nvPr>
            <p:ph sz="quarter" idx="36"/>
          </p:nvPr>
        </p:nvSpPr>
        <p:spPr/>
        <p:txBody>
          <a:bodyPr/>
          <a:lstStyle/>
          <a:p>
            <a:endParaRPr lang="en-GB"/>
          </a:p>
        </p:txBody>
      </p:sp>
      <p:sp>
        <p:nvSpPr>
          <p:cNvPr id="14" name="Content Placeholder 13">
            <a:extLst>
              <a:ext uri="{FF2B5EF4-FFF2-40B4-BE49-F238E27FC236}">
                <a16:creationId xmlns:a16="http://schemas.microsoft.com/office/drawing/2014/main" id="{DCB870C9-5FCF-8E93-38EE-696014C315CB}"/>
              </a:ext>
            </a:extLst>
          </p:cNvPr>
          <p:cNvSpPr>
            <a:spLocks noGrp="1"/>
          </p:cNvSpPr>
          <p:nvPr>
            <p:ph sz="quarter" idx="37"/>
          </p:nvPr>
        </p:nvSpPr>
        <p:spPr/>
        <p:txBody>
          <a:bodyPr/>
          <a:lstStyle/>
          <a:p>
            <a:endParaRPr lang="en-GB"/>
          </a:p>
        </p:txBody>
      </p:sp>
      <p:sp>
        <p:nvSpPr>
          <p:cNvPr id="15" name="Content Placeholder 14">
            <a:extLst>
              <a:ext uri="{FF2B5EF4-FFF2-40B4-BE49-F238E27FC236}">
                <a16:creationId xmlns:a16="http://schemas.microsoft.com/office/drawing/2014/main" id="{07051AB0-0746-903A-66F5-ADF571AA6535}"/>
              </a:ext>
            </a:extLst>
          </p:cNvPr>
          <p:cNvSpPr>
            <a:spLocks noGrp="1"/>
          </p:cNvSpPr>
          <p:nvPr>
            <p:ph sz="quarter" idx="38"/>
          </p:nvPr>
        </p:nvSpPr>
        <p:spPr/>
        <p:txBody>
          <a:bodyPr/>
          <a:lstStyle/>
          <a:p>
            <a:endParaRPr lang="en-GB"/>
          </a:p>
        </p:txBody>
      </p:sp>
      <p:sp>
        <p:nvSpPr>
          <p:cNvPr id="16" name="Content Placeholder 15">
            <a:extLst>
              <a:ext uri="{FF2B5EF4-FFF2-40B4-BE49-F238E27FC236}">
                <a16:creationId xmlns:a16="http://schemas.microsoft.com/office/drawing/2014/main" id="{7CBA2A5C-2A89-1DF9-F447-16C35DEA9122}"/>
              </a:ext>
            </a:extLst>
          </p:cNvPr>
          <p:cNvSpPr>
            <a:spLocks noGrp="1"/>
          </p:cNvSpPr>
          <p:nvPr>
            <p:ph sz="quarter" idx="39"/>
          </p:nvPr>
        </p:nvSpPr>
        <p:spPr/>
        <p:txBody>
          <a:bodyPr/>
          <a:lstStyle/>
          <a:p>
            <a:endParaRPr lang="en-GB"/>
          </a:p>
        </p:txBody>
      </p:sp>
      <p:sp>
        <p:nvSpPr>
          <p:cNvPr id="17" name="Content Placeholder 16">
            <a:extLst>
              <a:ext uri="{FF2B5EF4-FFF2-40B4-BE49-F238E27FC236}">
                <a16:creationId xmlns:a16="http://schemas.microsoft.com/office/drawing/2014/main" id="{6F6A15CB-34CB-07A9-8AC7-8440E13F0A10}"/>
              </a:ext>
            </a:extLst>
          </p:cNvPr>
          <p:cNvSpPr>
            <a:spLocks noGrp="1"/>
          </p:cNvSpPr>
          <p:nvPr>
            <p:ph sz="quarter" idx="40"/>
          </p:nvPr>
        </p:nvSpPr>
        <p:spPr/>
        <p:txBody>
          <a:bodyPr/>
          <a:lstStyle/>
          <a:p>
            <a:endParaRPr lang="en-GB"/>
          </a:p>
        </p:txBody>
      </p:sp>
      <p:sp>
        <p:nvSpPr>
          <p:cNvPr id="18" name="Content Placeholder 17">
            <a:extLst>
              <a:ext uri="{FF2B5EF4-FFF2-40B4-BE49-F238E27FC236}">
                <a16:creationId xmlns:a16="http://schemas.microsoft.com/office/drawing/2014/main" id="{2685834E-27D4-B574-04C1-71EB33AF50CB}"/>
              </a:ext>
            </a:extLst>
          </p:cNvPr>
          <p:cNvSpPr>
            <a:spLocks noGrp="1"/>
          </p:cNvSpPr>
          <p:nvPr>
            <p:ph sz="quarter" idx="41"/>
          </p:nvPr>
        </p:nvSpPr>
        <p:spPr/>
        <p:txBody>
          <a:bodyPr/>
          <a:lstStyle/>
          <a:p>
            <a:endParaRPr lang="en-GB"/>
          </a:p>
        </p:txBody>
      </p:sp>
      <p:sp>
        <p:nvSpPr>
          <p:cNvPr id="19" name="Content Placeholder 18">
            <a:extLst>
              <a:ext uri="{FF2B5EF4-FFF2-40B4-BE49-F238E27FC236}">
                <a16:creationId xmlns:a16="http://schemas.microsoft.com/office/drawing/2014/main" id="{F77B9902-FE07-9BA8-C632-B07876634DAF}"/>
              </a:ext>
            </a:extLst>
          </p:cNvPr>
          <p:cNvSpPr>
            <a:spLocks noGrp="1"/>
          </p:cNvSpPr>
          <p:nvPr>
            <p:ph sz="quarter" idx="42"/>
          </p:nvPr>
        </p:nvSpPr>
        <p:spPr/>
        <p:txBody>
          <a:bodyPr/>
          <a:lstStyle/>
          <a:p>
            <a:endParaRPr lang="en-GB"/>
          </a:p>
        </p:txBody>
      </p:sp>
      <p:sp>
        <p:nvSpPr>
          <p:cNvPr id="21" name="Content Placeholder 20">
            <a:extLst>
              <a:ext uri="{FF2B5EF4-FFF2-40B4-BE49-F238E27FC236}">
                <a16:creationId xmlns:a16="http://schemas.microsoft.com/office/drawing/2014/main" id="{1BBC51C5-EBA7-0DBE-C6BB-8325ECF001FD}"/>
              </a:ext>
            </a:extLst>
          </p:cNvPr>
          <p:cNvSpPr>
            <a:spLocks noGrp="1"/>
          </p:cNvSpPr>
          <p:nvPr>
            <p:ph sz="quarter" idx="43"/>
          </p:nvPr>
        </p:nvSpPr>
        <p:spPr/>
        <p:txBody>
          <a:bodyPr/>
          <a:lstStyle/>
          <a:p>
            <a:endParaRPr lang="en-GB"/>
          </a:p>
        </p:txBody>
      </p:sp>
      <p:sp>
        <p:nvSpPr>
          <p:cNvPr id="23" name="Content Placeholder 22">
            <a:extLst>
              <a:ext uri="{FF2B5EF4-FFF2-40B4-BE49-F238E27FC236}">
                <a16:creationId xmlns:a16="http://schemas.microsoft.com/office/drawing/2014/main" id="{9BAF9A34-BF6E-5711-53F4-BD29DD1E7546}"/>
              </a:ext>
            </a:extLst>
          </p:cNvPr>
          <p:cNvSpPr>
            <a:spLocks noGrp="1"/>
          </p:cNvSpPr>
          <p:nvPr>
            <p:ph sz="quarter" idx="44"/>
          </p:nvPr>
        </p:nvSpPr>
        <p:spPr/>
        <p:txBody>
          <a:bodyPr/>
          <a:lstStyle/>
          <a:p>
            <a:endParaRPr lang="en-GB"/>
          </a:p>
        </p:txBody>
      </p:sp>
      <p:sp>
        <p:nvSpPr>
          <p:cNvPr id="25" name="Content Placeholder 24">
            <a:extLst>
              <a:ext uri="{FF2B5EF4-FFF2-40B4-BE49-F238E27FC236}">
                <a16:creationId xmlns:a16="http://schemas.microsoft.com/office/drawing/2014/main" id="{A41108B6-6CA3-6CB7-DAC7-FFB3851D3054}"/>
              </a:ext>
            </a:extLst>
          </p:cNvPr>
          <p:cNvSpPr>
            <a:spLocks noGrp="1"/>
          </p:cNvSpPr>
          <p:nvPr>
            <p:ph sz="quarter" idx="45"/>
          </p:nvPr>
        </p:nvSpPr>
        <p:spPr/>
        <p:txBody>
          <a:bodyPr/>
          <a:lstStyle/>
          <a:p>
            <a:endParaRPr lang="en-GB"/>
          </a:p>
        </p:txBody>
      </p:sp>
      <p:sp>
        <p:nvSpPr>
          <p:cNvPr id="27" name="Content Placeholder 26">
            <a:extLst>
              <a:ext uri="{FF2B5EF4-FFF2-40B4-BE49-F238E27FC236}">
                <a16:creationId xmlns:a16="http://schemas.microsoft.com/office/drawing/2014/main" id="{7B691564-DB94-6ACF-639D-F5340E5274D4}"/>
              </a:ext>
            </a:extLst>
          </p:cNvPr>
          <p:cNvSpPr>
            <a:spLocks noGrp="1"/>
          </p:cNvSpPr>
          <p:nvPr>
            <p:ph sz="quarter" idx="46"/>
          </p:nvPr>
        </p:nvSpPr>
        <p:spPr/>
        <p:txBody>
          <a:bodyPr/>
          <a:lstStyle/>
          <a:p>
            <a:endParaRPr lang="en-GB"/>
          </a:p>
        </p:txBody>
      </p:sp>
      <p:sp>
        <p:nvSpPr>
          <p:cNvPr id="30" name="Content Placeholder 29">
            <a:extLst>
              <a:ext uri="{FF2B5EF4-FFF2-40B4-BE49-F238E27FC236}">
                <a16:creationId xmlns:a16="http://schemas.microsoft.com/office/drawing/2014/main" id="{D3904C74-8A5C-D2CA-86CA-8FFAA4F6B8C4}"/>
              </a:ext>
            </a:extLst>
          </p:cNvPr>
          <p:cNvSpPr>
            <a:spLocks noGrp="1"/>
          </p:cNvSpPr>
          <p:nvPr>
            <p:ph sz="quarter" idx="47"/>
          </p:nvPr>
        </p:nvSpPr>
        <p:spPr/>
        <p:txBody>
          <a:bodyPr/>
          <a:lstStyle/>
          <a:p>
            <a:endParaRPr lang="en-GB"/>
          </a:p>
        </p:txBody>
      </p:sp>
      <p:sp>
        <p:nvSpPr>
          <p:cNvPr id="31" name="Content Placeholder 30">
            <a:extLst>
              <a:ext uri="{FF2B5EF4-FFF2-40B4-BE49-F238E27FC236}">
                <a16:creationId xmlns:a16="http://schemas.microsoft.com/office/drawing/2014/main" id="{7040D77D-869D-5C76-E926-47CAAA54786F}"/>
              </a:ext>
            </a:extLst>
          </p:cNvPr>
          <p:cNvSpPr>
            <a:spLocks noGrp="1"/>
          </p:cNvSpPr>
          <p:nvPr>
            <p:ph sz="quarter" idx="48"/>
          </p:nvPr>
        </p:nvSpPr>
        <p:spPr/>
        <p:txBody>
          <a:bodyPr/>
          <a:lstStyle/>
          <a:p>
            <a:endParaRPr lang="en-GB"/>
          </a:p>
        </p:txBody>
      </p:sp>
      <p:sp>
        <p:nvSpPr>
          <p:cNvPr id="32" name="Content Placeholder 31">
            <a:extLst>
              <a:ext uri="{FF2B5EF4-FFF2-40B4-BE49-F238E27FC236}">
                <a16:creationId xmlns:a16="http://schemas.microsoft.com/office/drawing/2014/main" id="{0DB2E719-5B69-7FC4-2A27-155AFF7655F0}"/>
              </a:ext>
            </a:extLst>
          </p:cNvPr>
          <p:cNvSpPr>
            <a:spLocks noGrp="1"/>
          </p:cNvSpPr>
          <p:nvPr>
            <p:ph sz="quarter" idx="49"/>
          </p:nvPr>
        </p:nvSpPr>
        <p:spPr/>
        <p:txBody>
          <a:bodyPr/>
          <a:lstStyle/>
          <a:p>
            <a:endParaRPr lang="en-GB"/>
          </a:p>
        </p:txBody>
      </p:sp>
      <p:sp>
        <p:nvSpPr>
          <p:cNvPr id="33" name="Content Placeholder 32">
            <a:extLst>
              <a:ext uri="{FF2B5EF4-FFF2-40B4-BE49-F238E27FC236}">
                <a16:creationId xmlns:a16="http://schemas.microsoft.com/office/drawing/2014/main" id="{E0D8E778-44A8-E3B0-4CA1-BFC798D5CF4B}"/>
              </a:ext>
            </a:extLst>
          </p:cNvPr>
          <p:cNvSpPr>
            <a:spLocks noGrp="1"/>
          </p:cNvSpPr>
          <p:nvPr>
            <p:ph sz="quarter" idx="50"/>
          </p:nvPr>
        </p:nvSpPr>
        <p:spPr/>
        <p:txBody>
          <a:bodyPr/>
          <a:lstStyle/>
          <a:p>
            <a:endParaRPr lang="en-GB"/>
          </a:p>
        </p:txBody>
      </p:sp>
      <p:grpSp>
        <p:nvGrpSpPr>
          <p:cNvPr id="59" name="Group 58">
            <a:extLst>
              <a:ext uri="{FF2B5EF4-FFF2-40B4-BE49-F238E27FC236}">
                <a16:creationId xmlns:a16="http://schemas.microsoft.com/office/drawing/2014/main" id="{0C99B899-8448-BEF0-116A-A258BE9F9CD1}"/>
              </a:ext>
              <a:ext uri="{C183D7F6-B498-43B3-948B-1728B52AA6E4}">
                <adec:decorative xmlns:adec="http://schemas.microsoft.com/office/drawing/2017/decorative" val="1"/>
              </a:ext>
            </a:extLst>
          </p:cNvPr>
          <p:cNvGrpSpPr/>
          <p:nvPr/>
        </p:nvGrpSpPr>
        <p:grpSpPr>
          <a:xfrm>
            <a:off x="437341" y="1661303"/>
            <a:ext cx="2147178" cy="3662429"/>
            <a:chOff x="538266" y="1676916"/>
            <a:chExt cx="2642680" cy="4507605"/>
          </a:xfrm>
        </p:grpSpPr>
        <p:sp>
          <p:nvSpPr>
            <p:cNvPr id="7" name="Rectangle 6">
              <a:extLst>
                <a:ext uri="{FF2B5EF4-FFF2-40B4-BE49-F238E27FC236}">
                  <a16:creationId xmlns:a16="http://schemas.microsoft.com/office/drawing/2014/main" id="{4777A331-A572-8B5D-C5A2-421633222097}"/>
                </a:ext>
              </a:extLst>
            </p:cNvPr>
            <p:cNvSpPr/>
            <p:nvPr/>
          </p:nvSpPr>
          <p:spPr>
            <a:xfrm>
              <a:off x="538266"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45EC483E-B756-993B-FD88-9F1DC0981AB8}"/>
                </a:ext>
              </a:extLst>
            </p:cNvPr>
            <p:cNvSpPr/>
            <p:nvPr/>
          </p:nvSpPr>
          <p:spPr>
            <a:xfrm>
              <a:off x="538266" y="6085461"/>
              <a:ext cx="2642680" cy="99060"/>
            </a:xfrm>
            <a:prstGeom prst="rect">
              <a:avLst/>
            </a:prstGeom>
            <a:solidFill>
              <a:srgbClr val="0062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grpSp>
      <p:grpSp>
        <p:nvGrpSpPr>
          <p:cNvPr id="60" name="Group 59">
            <a:extLst>
              <a:ext uri="{FF2B5EF4-FFF2-40B4-BE49-F238E27FC236}">
                <a16:creationId xmlns:a16="http://schemas.microsoft.com/office/drawing/2014/main" id="{5D2F2BDB-CFC7-5025-FBF7-555817333681}"/>
              </a:ext>
              <a:ext uri="{C183D7F6-B498-43B3-948B-1728B52AA6E4}">
                <adec:decorative xmlns:adec="http://schemas.microsoft.com/office/drawing/2017/decorative" val="1"/>
              </a:ext>
            </a:extLst>
          </p:cNvPr>
          <p:cNvGrpSpPr/>
          <p:nvPr/>
        </p:nvGrpSpPr>
        <p:grpSpPr>
          <a:xfrm>
            <a:off x="2731422" y="1661303"/>
            <a:ext cx="2147178" cy="3662429"/>
            <a:chOff x="3361751" y="1676916"/>
            <a:chExt cx="2642680" cy="4507605"/>
          </a:xfrm>
        </p:grpSpPr>
        <p:sp>
          <p:nvSpPr>
            <p:cNvPr id="8" name="Rectangle 7">
              <a:extLst>
                <a:ext uri="{FF2B5EF4-FFF2-40B4-BE49-F238E27FC236}">
                  <a16:creationId xmlns:a16="http://schemas.microsoft.com/office/drawing/2014/main" id="{485D2951-1179-B024-2081-F2219EAB0939}"/>
                </a:ext>
              </a:extLst>
            </p:cNvPr>
            <p:cNvSpPr/>
            <p:nvPr/>
          </p:nvSpPr>
          <p:spPr>
            <a:xfrm>
              <a:off x="3361751"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sp>
          <p:nvSpPr>
            <p:cNvPr id="51" name="Rectangle 50">
              <a:extLst>
                <a:ext uri="{FF2B5EF4-FFF2-40B4-BE49-F238E27FC236}">
                  <a16:creationId xmlns:a16="http://schemas.microsoft.com/office/drawing/2014/main" id="{2A2DEE01-8B58-6621-594C-39EFDB0D44BF}"/>
                </a:ext>
              </a:extLst>
            </p:cNvPr>
            <p:cNvSpPr/>
            <p:nvPr/>
          </p:nvSpPr>
          <p:spPr>
            <a:xfrm>
              <a:off x="3361751" y="6085461"/>
              <a:ext cx="2642680" cy="99060"/>
            </a:xfrm>
            <a:prstGeom prst="rect">
              <a:avLst/>
            </a:prstGeom>
            <a:solidFill>
              <a:srgbClr val="84A5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grpSp>
      <p:grpSp>
        <p:nvGrpSpPr>
          <p:cNvPr id="61" name="Group 60">
            <a:extLst>
              <a:ext uri="{FF2B5EF4-FFF2-40B4-BE49-F238E27FC236}">
                <a16:creationId xmlns:a16="http://schemas.microsoft.com/office/drawing/2014/main" id="{9CF2DB95-1DDD-C0A0-64F5-0561653B7C60}"/>
              </a:ext>
              <a:ext uri="{C183D7F6-B498-43B3-948B-1728B52AA6E4}">
                <adec:decorative xmlns:adec="http://schemas.microsoft.com/office/drawing/2017/decorative" val="1"/>
              </a:ext>
            </a:extLst>
          </p:cNvPr>
          <p:cNvGrpSpPr/>
          <p:nvPr/>
        </p:nvGrpSpPr>
        <p:grpSpPr>
          <a:xfrm>
            <a:off x="5025504" y="1661303"/>
            <a:ext cx="2147221" cy="3662429"/>
            <a:chOff x="6185236" y="1676916"/>
            <a:chExt cx="2642734" cy="4507605"/>
          </a:xfrm>
        </p:grpSpPr>
        <p:sp>
          <p:nvSpPr>
            <p:cNvPr id="9" name="Rectangle 8">
              <a:extLst>
                <a:ext uri="{FF2B5EF4-FFF2-40B4-BE49-F238E27FC236}">
                  <a16:creationId xmlns:a16="http://schemas.microsoft.com/office/drawing/2014/main" id="{E329582F-1BAB-3153-3C51-1D90F4FD37DC}"/>
                </a:ext>
              </a:extLst>
            </p:cNvPr>
            <p:cNvSpPr/>
            <p:nvPr/>
          </p:nvSpPr>
          <p:spPr>
            <a:xfrm>
              <a:off x="6185236"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sp>
          <p:nvSpPr>
            <p:cNvPr id="52" name="Rectangle 51">
              <a:extLst>
                <a:ext uri="{FF2B5EF4-FFF2-40B4-BE49-F238E27FC236}">
                  <a16:creationId xmlns:a16="http://schemas.microsoft.com/office/drawing/2014/main" id="{C6BBE930-F9CE-2D5A-FC0B-802497EF6B6B}"/>
                </a:ext>
              </a:extLst>
            </p:cNvPr>
            <p:cNvSpPr/>
            <p:nvPr/>
          </p:nvSpPr>
          <p:spPr>
            <a:xfrm>
              <a:off x="6185290" y="6085461"/>
              <a:ext cx="2642680" cy="99060"/>
            </a:xfrm>
            <a:prstGeom prst="rect">
              <a:avLst/>
            </a:prstGeom>
            <a:solidFill>
              <a:srgbClr val="89919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grpSp>
      <p:grpSp>
        <p:nvGrpSpPr>
          <p:cNvPr id="62" name="Group 61">
            <a:extLst>
              <a:ext uri="{FF2B5EF4-FFF2-40B4-BE49-F238E27FC236}">
                <a16:creationId xmlns:a16="http://schemas.microsoft.com/office/drawing/2014/main" id="{0338BBE5-9E35-C749-39D9-6F2C892851AD}"/>
              </a:ext>
              <a:ext uri="{C183D7F6-B498-43B3-948B-1728B52AA6E4}">
                <adec:decorative xmlns:adec="http://schemas.microsoft.com/office/drawing/2017/decorative" val="1"/>
              </a:ext>
            </a:extLst>
          </p:cNvPr>
          <p:cNvGrpSpPr/>
          <p:nvPr/>
        </p:nvGrpSpPr>
        <p:grpSpPr>
          <a:xfrm>
            <a:off x="7319585" y="1661303"/>
            <a:ext cx="2147178" cy="3662429"/>
            <a:chOff x="9008720" y="1676916"/>
            <a:chExt cx="2642680" cy="4507605"/>
          </a:xfrm>
        </p:grpSpPr>
        <p:sp>
          <p:nvSpPr>
            <p:cNvPr id="10" name="Rectangle 9">
              <a:extLst>
                <a:ext uri="{FF2B5EF4-FFF2-40B4-BE49-F238E27FC236}">
                  <a16:creationId xmlns:a16="http://schemas.microsoft.com/office/drawing/2014/main" id="{A07AB762-E740-2F80-2827-37D35227DD97}"/>
                </a:ext>
              </a:extLst>
            </p:cNvPr>
            <p:cNvSpPr/>
            <p:nvPr/>
          </p:nvSpPr>
          <p:spPr>
            <a:xfrm>
              <a:off x="9008720" y="1676916"/>
              <a:ext cx="2642680" cy="4416425"/>
            </a:xfrm>
            <a:prstGeom prst="rect">
              <a:avLst/>
            </a:prstGeom>
            <a:solidFill>
              <a:srgbClr val="0246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sp>
          <p:nvSpPr>
            <p:cNvPr id="53" name="Rectangle 52">
              <a:extLst>
                <a:ext uri="{FF2B5EF4-FFF2-40B4-BE49-F238E27FC236}">
                  <a16:creationId xmlns:a16="http://schemas.microsoft.com/office/drawing/2014/main" id="{7093619B-0772-0824-73AC-60B2984560E3}"/>
                </a:ext>
              </a:extLst>
            </p:cNvPr>
            <p:cNvSpPr/>
            <p:nvPr/>
          </p:nvSpPr>
          <p:spPr>
            <a:xfrm>
              <a:off x="9008720" y="6085461"/>
              <a:ext cx="2642680" cy="99060"/>
            </a:xfrm>
            <a:prstGeom prst="rect">
              <a:avLst/>
            </a:prstGeom>
            <a:solidFill>
              <a:srgbClr val="D1D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650" b="0" i="0" u="none" strike="noStrike" kern="1200" cap="none" spc="0" normalizeH="0" baseline="0" noProof="0">
                <a:ln>
                  <a:noFill/>
                </a:ln>
                <a:solidFill>
                  <a:srgbClr val="FFFFFF"/>
                </a:solidFill>
                <a:effectLst/>
                <a:uLnTx/>
                <a:uFillTx/>
                <a:latin typeface="Arial"/>
                <a:ea typeface="+mn-ea"/>
                <a:cs typeface="Arial"/>
              </a:endParaRPr>
            </a:p>
          </p:txBody>
        </p:sp>
      </p:grpSp>
      <p:sp>
        <p:nvSpPr>
          <p:cNvPr id="22" name="object 6">
            <a:extLst>
              <a:ext uri="{FF2B5EF4-FFF2-40B4-BE49-F238E27FC236}">
                <a16:creationId xmlns:a16="http://schemas.microsoft.com/office/drawing/2014/main" id="{808EAC29-A52B-A710-C2B7-817D8A5E384C}"/>
              </a:ext>
            </a:extLst>
          </p:cNvPr>
          <p:cNvSpPr txBox="1"/>
          <p:nvPr/>
        </p:nvSpPr>
        <p:spPr>
          <a:xfrm>
            <a:off x="720931" y="2287898"/>
            <a:ext cx="1607661" cy="260488"/>
          </a:xfrm>
          <a:prstGeom prst="rect">
            <a:avLst/>
          </a:prstGeom>
        </p:spPr>
        <p:txBody>
          <a:bodyPr vert="horz" wrap="square" lIns="0" tIns="10319" rIns="0" bIns="0" rtlCol="0">
            <a:spAutoFit/>
          </a:bodyPr>
          <a:lstStyle/>
          <a:p>
            <a:pPr marL="10319" marR="0" lvl="0" indent="0" algn="l" defTabSz="914400" rtl="0" eaLnBrk="1" fontAlgn="base" latinLnBrk="0" hangingPunct="1">
              <a:lnSpc>
                <a:spcPct val="100000"/>
              </a:lnSpc>
              <a:spcBef>
                <a:spcPts val="81"/>
              </a:spcBef>
              <a:spcAft>
                <a:spcPct val="0"/>
              </a:spcAft>
              <a:buClrTx/>
              <a:buSzTx/>
              <a:buFontTx/>
              <a:buNone/>
              <a:tabLst/>
              <a:defRPr/>
            </a:pPr>
            <a:r>
              <a:rPr kumimoji="0" lang="en-IN" sz="1625" b="0" i="0" u="none" strike="noStrike" kern="1200" cap="none" spc="-28" normalizeH="0" baseline="0" noProof="0" dirty="0">
                <a:ln>
                  <a:noFill/>
                </a:ln>
                <a:solidFill>
                  <a:srgbClr val="FFFFFF"/>
                </a:solidFill>
                <a:effectLst/>
                <a:uLnTx/>
                <a:uFillTx/>
                <a:latin typeface="Lloyds Bank Jack"/>
                <a:ea typeface="+mn-ea"/>
                <a:cs typeface="Lloyds Bank Jack"/>
              </a:rPr>
              <a:t>P</a:t>
            </a:r>
            <a:r>
              <a:rPr kumimoji="0" sz="1625" b="0" i="0" u="none" strike="noStrike" kern="1200" cap="none" spc="-28" normalizeH="0" baseline="0" noProof="0" dirty="0" err="1">
                <a:ln>
                  <a:noFill/>
                </a:ln>
                <a:solidFill>
                  <a:srgbClr val="FFFFFF"/>
                </a:solidFill>
                <a:effectLst/>
                <a:uLnTx/>
                <a:uFillTx/>
                <a:latin typeface="Lloyds Bank Jack"/>
                <a:ea typeface="+mn-ea"/>
                <a:cs typeface="Lloyds Bank Jack"/>
              </a:rPr>
              <a:t>oint</a:t>
            </a:r>
            <a:r>
              <a:rPr kumimoji="0" sz="1625" b="0" i="0" u="none" strike="noStrike" kern="1200" cap="none" spc="-53" normalizeH="0" baseline="0" noProof="0" dirty="0">
                <a:ln>
                  <a:noFill/>
                </a:ln>
                <a:solidFill>
                  <a:srgbClr val="FFFFFF"/>
                </a:solidFill>
                <a:effectLst/>
                <a:uLnTx/>
                <a:uFillTx/>
                <a:latin typeface="Lloyds Bank Jack"/>
                <a:ea typeface="+mn-ea"/>
                <a:cs typeface="Lloyds Bank Jack"/>
              </a:rPr>
              <a:t> </a:t>
            </a:r>
            <a:r>
              <a:rPr kumimoji="0" sz="1625" b="0" i="0" u="none" strike="noStrike" kern="1200" cap="none" spc="-41" normalizeH="0" baseline="0" noProof="0" dirty="0">
                <a:ln>
                  <a:noFill/>
                </a:ln>
                <a:solidFill>
                  <a:srgbClr val="FFFFFF"/>
                </a:solidFill>
                <a:effectLst/>
                <a:uLnTx/>
                <a:uFillTx/>
                <a:latin typeface="Lloyds Bank Jack"/>
                <a:ea typeface="+mn-ea"/>
                <a:cs typeface="Lloyds Bank Jack"/>
              </a:rPr>
              <a:t>1</a:t>
            </a:r>
            <a:endParaRPr kumimoji="0" sz="975" b="0" i="0" u="none" strike="noStrike" kern="1200" cap="none" spc="0" normalizeH="0" baseline="0" noProof="0" dirty="0">
              <a:ln>
                <a:noFill/>
              </a:ln>
              <a:solidFill>
                <a:srgbClr val="00864F"/>
              </a:solidFill>
              <a:effectLst/>
              <a:uLnTx/>
              <a:uFillTx/>
              <a:latin typeface="Lloyds Bank Jack"/>
              <a:ea typeface="+mn-ea"/>
              <a:cs typeface="Lloyds Bank Jack"/>
            </a:endParaRPr>
          </a:p>
        </p:txBody>
      </p:sp>
      <p:sp>
        <p:nvSpPr>
          <p:cNvPr id="58" name="object 6">
            <a:extLst>
              <a:ext uri="{FF2B5EF4-FFF2-40B4-BE49-F238E27FC236}">
                <a16:creationId xmlns:a16="http://schemas.microsoft.com/office/drawing/2014/main" id="{6FA8742B-8733-3CAE-C372-DA49BAB7DBF3}"/>
              </a:ext>
            </a:extLst>
          </p:cNvPr>
          <p:cNvSpPr txBox="1"/>
          <p:nvPr/>
        </p:nvSpPr>
        <p:spPr>
          <a:xfrm>
            <a:off x="720887" y="2655156"/>
            <a:ext cx="1607661" cy="2110995"/>
          </a:xfrm>
          <a:prstGeom prst="rect">
            <a:avLst/>
          </a:prstGeom>
        </p:spPr>
        <p:txBody>
          <a:bodyPr vert="horz" wrap="square" lIns="0" tIns="10319" rIns="0" bIns="0" rtlCol="0">
            <a:spAutoFit/>
          </a:bodyPr>
          <a:lstStyle/>
          <a:p>
            <a:pPr marL="10319" marR="4128" lvl="0" indent="0" algn="l" defTabSz="914400" rtl="0" eaLnBrk="1" fontAlgn="base" latinLnBrk="0" hangingPunct="1">
              <a:lnSpc>
                <a:spcPct val="100000"/>
              </a:lnSpc>
              <a:spcBef>
                <a:spcPts val="886"/>
              </a:spcBef>
              <a:spcAft>
                <a:spcPct val="0"/>
              </a:spcAft>
              <a:buClrTx/>
              <a:buSzTx/>
              <a:buFontTx/>
              <a:buNone/>
              <a:tabLst/>
              <a:defRPr/>
            </a:pP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bis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dit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re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magnam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latur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que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molorem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oluptatur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Veriorro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il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ipsam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evellupta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coribus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quaero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consecea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endi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sum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quoditatibus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alitae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pro int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exped</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eic</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doloreseque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con corpore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rcianditio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omnimpe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ribusanda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aligeni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ssiminiae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possim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verersp</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erupta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to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maximpos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ipsanis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24" name="object 8">
            <a:extLst>
              <a:ext uri="{FF2B5EF4-FFF2-40B4-BE49-F238E27FC236}">
                <a16:creationId xmlns:a16="http://schemas.microsoft.com/office/drawing/2014/main" id="{7D3AEDA5-5DF8-EA83-ABBE-3076B9A040BB}"/>
              </a:ext>
            </a:extLst>
          </p:cNvPr>
          <p:cNvSpPr txBox="1"/>
          <p:nvPr/>
        </p:nvSpPr>
        <p:spPr>
          <a:xfrm>
            <a:off x="2990361" y="2287898"/>
            <a:ext cx="1579801" cy="260488"/>
          </a:xfrm>
          <a:prstGeom prst="rect">
            <a:avLst/>
          </a:prstGeom>
        </p:spPr>
        <p:txBody>
          <a:bodyPr vert="horz" wrap="square" lIns="0" tIns="10319" rIns="0" bIns="0" rtlCol="0">
            <a:spAutoFit/>
          </a:bodyPr>
          <a:lstStyle/>
          <a:p>
            <a:pPr marL="10319" marR="0" lvl="0" indent="0" algn="l" defTabSz="914400" rtl="0" eaLnBrk="1" fontAlgn="base" latinLnBrk="0" hangingPunct="1">
              <a:lnSpc>
                <a:spcPct val="100000"/>
              </a:lnSpc>
              <a:spcBef>
                <a:spcPts val="81"/>
              </a:spcBef>
              <a:spcAft>
                <a:spcPct val="0"/>
              </a:spcAft>
              <a:buClrTx/>
              <a:buSzTx/>
              <a:buFontTx/>
              <a:buNone/>
              <a:tabLst/>
              <a:defRPr/>
            </a:pPr>
            <a:r>
              <a:rPr kumimoji="0" sz="1625" b="0" i="0" u="none" strike="noStrike" kern="1200" cap="none" spc="-49" normalizeH="0" baseline="0" noProof="0">
                <a:ln>
                  <a:noFill/>
                </a:ln>
                <a:solidFill>
                  <a:srgbClr val="FFFFFF"/>
                </a:solidFill>
                <a:effectLst/>
                <a:uLnTx/>
                <a:uFillTx/>
                <a:latin typeface="Lloyds Bank Jack"/>
                <a:ea typeface="+mn-ea"/>
                <a:cs typeface="Lloyds Bank Jack"/>
              </a:rPr>
              <a:t>Key</a:t>
            </a:r>
            <a:r>
              <a:rPr kumimoji="0" sz="1625" b="0" i="0" u="none" strike="noStrike" kern="1200" cap="none" spc="-57"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28" normalizeH="0" baseline="0" noProof="0">
                <a:ln>
                  <a:noFill/>
                </a:ln>
                <a:solidFill>
                  <a:srgbClr val="FFFFFF"/>
                </a:solidFill>
                <a:effectLst/>
                <a:uLnTx/>
                <a:uFillTx/>
                <a:latin typeface="Lloyds Bank Jack"/>
                <a:ea typeface="+mn-ea"/>
                <a:cs typeface="Lloyds Bank Jack"/>
              </a:rPr>
              <a:t>point</a:t>
            </a:r>
            <a:r>
              <a:rPr kumimoji="0" sz="1625" b="0" i="0" u="none" strike="noStrike" kern="1200" cap="none" spc="-53"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41" normalizeH="0" baseline="0" noProof="0">
                <a:ln>
                  <a:noFill/>
                </a:ln>
                <a:solidFill>
                  <a:srgbClr val="FFFFFF"/>
                </a:solidFill>
                <a:effectLst/>
                <a:uLnTx/>
                <a:uFillTx/>
                <a:latin typeface="Lloyds Bank Jack"/>
                <a:ea typeface="+mn-ea"/>
                <a:cs typeface="Lloyds Bank Jack"/>
              </a:rPr>
              <a:t>2</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57" name="object 8">
            <a:extLst>
              <a:ext uri="{FF2B5EF4-FFF2-40B4-BE49-F238E27FC236}">
                <a16:creationId xmlns:a16="http://schemas.microsoft.com/office/drawing/2014/main" id="{48DCE772-ECB9-7CD7-56F8-0D541AD38612}"/>
              </a:ext>
            </a:extLst>
          </p:cNvPr>
          <p:cNvSpPr txBox="1"/>
          <p:nvPr/>
        </p:nvSpPr>
        <p:spPr>
          <a:xfrm>
            <a:off x="2990318" y="2656282"/>
            <a:ext cx="1579801" cy="1926329"/>
          </a:xfrm>
          <a:prstGeom prst="rect">
            <a:avLst/>
          </a:prstGeom>
        </p:spPr>
        <p:txBody>
          <a:bodyPr vert="horz" wrap="square" lIns="0" tIns="10319" rIns="0" bIns="0" rtlCol="0">
            <a:spAutoFit/>
          </a:bodyPr>
          <a:lstStyle/>
          <a:p>
            <a:pPr marL="10319" marR="130532" lvl="0" indent="0" algn="l" defTabSz="914400" rtl="0" eaLnBrk="1" fontAlgn="base" latinLnBrk="0" hangingPunct="1">
              <a:lnSpc>
                <a:spcPct val="100000"/>
              </a:lnSpc>
              <a:spcBef>
                <a:spcPts val="886"/>
              </a:spcBef>
              <a:spcAft>
                <a:spcPct val="0"/>
              </a:spcAft>
              <a:buClrTx/>
              <a:buSzTx/>
              <a:buFontTx/>
              <a:buNone/>
              <a:tabLst/>
              <a:defRPr/>
            </a:pP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Ebis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dit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re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magnam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latur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que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molorem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oluptatur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p>
          <a:p>
            <a:pPr marL="10319" marR="130532" lvl="0" indent="0" algn="l" defTabSz="914400" rtl="0" eaLnBrk="1" fontAlgn="base" latinLnBrk="0" hangingPunct="1">
              <a:lnSpc>
                <a:spcPct val="100000"/>
              </a:lnSpc>
              <a:spcBef>
                <a:spcPts val="886"/>
              </a:spcBef>
              <a:spcAft>
                <a:spcPct val="0"/>
              </a:spcAft>
              <a:buClrTx/>
              <a:buSzTx/>
              <a:buFontTx/>
              <a:buNone/>
              <a:tabLst/>
              <a:defRPr/>
            </a:pP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Veriorro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il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ipsam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evellupta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coribus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quaero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consecea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endi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sum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quoditatibus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alitae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pro int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exped</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eic</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doloreseque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con corpore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rcianditio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omnimpe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26" name="object 10">
            <a:extLst>
              <a:ext uri="{FF2B5EF4-FFF2-40B4-BE49-F238E27FC236}">
                <a16:creationId xmlns:a16="http://schemas.microsoft.com/office/drawing/2014/main" id="{B9313697-6D32-A8F5-C37B-A3DC007896A2}"/>
              </a:ext>
            </a:extLst>
          </p:cNvPr>
          <p:cNvSpPr txBox="1"/>
          <p:nvPr/>
        </p:nvSpPr>
        <p:spPr>
          <a:xfrm>
            <a:off x="5285995" y="2287898"/>
            <a:ext cx="1607661" cy="260488"/>
          </a:xfrm>
          <a:prstGeom prst="rect">
            <a:avLst/>
          </a:prstGeom>
        </p:spPr>
        <p:txBody>
          <a:bodyPr vert="horz" wrap="square" lIns="0" tIns="10319" rIns="0" bIns="0" rtlCol="0">
            <a:spAutoFit/>
          </a:bodyPr>
          <a:lstStyle/>
          <a:p>
            <a:pPr marL="10319" marR="0" lvl="0" indent="0" algn="l" defTabSz="914400" rtl="0" eaLnBrk="1" fontAlgn="base" latinLnBrk="0" hangingPunct="1">
              <a:lnSpc>
                <a:spcPct val="100000"/>
              </a:lnSpc>
              <a:spcBef>
                <a:spcPts val="81"/>
              </a:spcBef>
              <a:spcAft>
                <a:spcPct val="0"/>
              </a:spcAft>
              <a:buClrTx/>
              <a:buSzTx/>
              <a:buFontTx/>
              <a:buNone/>
              <a:tabLst/>
              <a:defRPr/>
            </a:pPr>
            <a:r>
              <a:rPr kumimoji="0" sz="1625" b="0" i="0" u="none" strike="noStrike" kern="1200" cap="none" spc="-49" normalizeH="0" baseline="0" noProof="0">
                <a:ln>
                  <a:noFill/>
                </a:ln>
                <a:solidFill>
                  <a:srgbClr val="FFFFFF"/>
                </a:solidFill>
                <a:effectLst/>
                <a:uLnTx/>
                <a:uFillTx/>
                <a:latin typeface="Lloyds Bank Jack"/>
                <a:ea typeface="+mn-ea"/>
                <a:cs typeface="Lloyds Bank Jack"/>
              </a:rPr>
              <a:t>Key</a:t>
            </a:r>
            <a:r>
              <a:rPr kumimoji="0" sz="1625" b="0" i="0" u="none" strike="noStrike" kern="1200" cap="none" spc="-57"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28" normalizeH="0" baseline="0" noProof="0">
                <a:ln>
                  <a:noFill/>
                </a:ln>
                <a:solidFill>
                  <a:srgbClr val="FFFFFF"/>
                </a:solidFill>
                <a:effectLst/>
                <a:uLnTx/>
                <a:uFillTx/>
                <a:latin typeface="Lloyds Bank Jack"/>
                <a:ea typeface="+mn-ea"/>
                <a:cs typeface="Lloyds Bank Jack"/>
              </a:rPr>
              <a:t>point</a:t>
            </a:r>
            <a:r>
              <a:rPr kumimoji="0" sz="1625" b="0" i="0" u="none" strike="noStrike" kern="1200" cap="none" spc="-53"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41" normalizeH="0" baseline="0" noProof="0">
                <a:ln>
                  <a:noFill/>
                </a:ln>
                <a:solidFill>
                  <a:srgbClr val="FFFFFF"/>
                </a:solidFill>
                <a:effectLst/>
                <a:uLnTx/>
                <a:uFillTx/>
                <a:latin typeface="Lloyds Bank Jack"/>
                <a:ea typeface="+mn-ea"/>
                <a:cs typeface="Lloyds Bank Jack"/>
              </a:rPr>
              <a:t>3</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56" name="object 10">
            <a:extLst>
              <a:ext uri="{FF2B5EF4-FFF2-40B4-BE49-F238E27FC236}">
                <a16:creationId xmlns:a16="http://schemas.microsoft.com/office/drawing/2014/main" id="{18FC164F-21BF-B035-4BD2-510ECE475FEF}"/>
              </a:ext>
            </a:extLst>
          </p:cNvPr>
          <p:cNvSpPr txBox="1"/>
          <p:nvPr/>
        </p:nvSpPr>
        <p:spPr>
          <a:xfrm>
            <a:off x="5285995" y="2656281"/>
            <a:ext cx="1607661" cy="2110995"/>
          </a:xfrm>
          <a:prstGeom prst="rect">
            <a:avLst/>
          </a:prstGeom>
        </p:spPr>
        <p:txBody>
          <a:bodyPr vert="horz" wrap="square" lIns="0" tIns="10319" rIns="0" bIns="0" rtlCol="0">
            <a:spAutoFit/>
          </a:bodyPr>
          <a:lstStyle/>
          <a:p>
            <a:pPr marL="10319" marR="4128" lvl="0" indent="0" algn="l" defTabSz="914400" rtl="0" eaLnBrk="1" fontAlgn="base" latinLnBrk="0" hangingPunct="1">
              <a:lnSpc>
                <a:spcPct val="100000"/>
              </a:lnSpc>
              <a:spcBef>
                <a:spcPts val="886"/>
              </a:spcBef>
              <a:spcAft>
                <a:spcPct val="0"/>
              </a:spcAft>
              <a:buClrTx/>
              <a:buSzTx/>
              <a:buFontTx/>
              <a:buNone/>
              <a:tabLst/>
              <a:defRPr/>
            </a:pP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Ebis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dit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re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magnam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latur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que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molorem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oluptatur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Veriorro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il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ipsam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evellupta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coribus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quaero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consecea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endi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sum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quoditatibus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alitae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pro int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exped</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eic</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doloreseque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con corpore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rcianditio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omnimpe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ribusanda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aligeni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ssiminiae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possim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verersp</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erupta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to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maximpos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ipsanis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ma de.</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28" name="object 12">
            <a:extLst>
              <a:ext uri="{FF2B5EF4-FFF2-40B4-BE49-F238E27FC236}">
                <a16:creationId xmlns:a16="http://schemas.microsoft.com/office/drawing/2014/main" id="{37E0CB75-0261-5BE8-8204-E83CDDB57C8B}"/>
              </a:ext>
            </a:extLst>
          </p:cNvPr>
          <p:cNvSpPr txBox="1"/>
          <p:nvPr/>
        </p:nvSpPr>
        <p:spPr>
          <a:xfrm>
            <a:off x="7593218" y="2287898"/>
            <a:ext cx="1557099" cy="260488"/>
          </a:xfrm>
          <a:prstGeom prst="rect">
            <a:avLst/>
          </a:prstGeom>
        </p:spPr>
        <p:txBody>
          <a:bodyPr vert="horz" wrap="square" lIns="0" tIns="10319" rIns="0" bIns="0" rtlCol="0">
            <a:spAutoFit/>
          </a:bodyPr>
          <a:lstStyle/>
          <a:p>
            <a:pPr marL="10319" marR="0" lvl="0" indent="0" algn="l" defTabSz="914400" rtl="0" eaLnBrk="1" fontAlgn="base" latinLnBrk="0" hangingPunct="1">
              <a:lnSpc>
                <a:spcPct val="100000"/>
              </a:lnSpc>
              <a:spcBef>
                <a:spcPts val="81"/>
              </a:spcBef>
              <a:spcAft>
                <a:spcPct val="0"/>
              </a:spcAft>
              <a:buClrTx/>
              <a:buSzTx/>
              <a:buFontTx/>
              <a:buNone/>
              <a:tabLst/>
              <a:defRPr/>
            </a:pPr>
            <a:r>
              <a:rPr kumimoji="0" sz="1625" b="0" i="0" u="none" strike="noStrike" kern="1200" cap="none" spc="-49" normalizeH="0" baseline="0" noProof="0">
                <a:ln>
                  <a:noFill/>
                </a:ln>
                <a:solidFill>
                  <a:srgbClr val="FFFFFF"/>
                </a:solidFill>
                <a:effectLst/>
                <a:uLnTx/>
                <a:uFillTx/>
                <a:latin typeface="Lloyds Bank Jack"/>
                <a:ea typeface="+mn-ea"/>
                <a:cs typeface="Lloyds Bank Jack"/>
              </a:rPr>
              <a:t>Key</a:t>
            </a:r>
            <a:r>
              <a:rPr kumimoji="0" sz="1625" b="0" i="0" u="none" strike="noStrike" kern="1200" cap="none" spc="-57"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28" normalizeH="0" baseline="0" noProof="0">
                <a:ln>
                  <a:noFill/>
                </a:ln>
                <a:solidFill>
                  <a:srgbClr val="FFFFFF"/>
                </a:solidFill>
                <a:effectLst/>
                <a:uLnTx/>
                <a:uFillTx/>
                <a:latin typeface="Lloyds Bank Jack"/>
                <a:ea typeface="+mn-ea"/>
                <a:cs typeface="Lloyds Bank Jack"/>
              </a:rPr>
              <a:t>point</a:t>
            </a:r>
            <a:r>
              <a:rPr kumimoji="0" sz="1625" b="0" i="0" u="none" strike="noStrike" kern="1200" cap="none" spc="-53" normalizeH="0" baseline="0" noProof="0">
                <a:ln>
                  <a:noFill/>
                </a:ln>
                <a:solidFill>
                  <a:srgbClr val="FFFFFF"/>
                </a:solidFill>
                <a:effectLst/>
                <a:uLnTx/>
                <a:uFillTx/>
                <a:latin typeface="Lloyds Bank Jack"/>
                <a:ea typeface="+mn-ea"/>
                <a:cs typeface="Lloyds Bank Jack"/>
              </a:rPr>
              <a:t> </a:t>
            </a:r>
            <a:r>
              <a:rPr kumimoji="0" sz="1625" b="0" i="0" u="none" strike="noStrike" kern="1200" cap="none" spc="-41" normalizeH="0" baseline="0" noProof="0">
                <a:ln>
                  <a:noFill/>
                </a:ln>
                <a:solidFill>
                  <a:srgbClr val="FFFFFF"/>
                </a:solidFill>
                <a:effectLst/>
                <a:uLnTx/>
                <a:uFillTx/>
                <a:latin typeface="Lloyds Bank Jack"/>
                <a:ea typeface="+mn-ea"/>
                <a:cs typeface="Lloyds Bank Jack"/>
              </a:rPr>
              <a:t>4</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29" name="object 13">
            <a:extLst>
              <a:ext uri="{FF2B5EF4-FFF2-40B4-BE49-F238E27FC236}">
                <a16:creationId xmlns:a16="http://schemas.microsoft.com/office/drawing/2014/main" id="{998071DF-2001-871C-0D02-3089088BBB3F}"/>
              </a:ext>
            </a:extLst>
          </p:cNvPr>
          <p:cNvSpPr txBox="1"/>
          <p:nvPr/>
        </p:nvSpPr>
        <p:spPr>
          <a:xfrm>
            <a:off x="7593218" y="2656470"/>
            <a:ext cx="1433274" cy="1810913"/>
          </a:xfrm>
          <a:prstGeom prst="rect">
            <a:avLst/>
          </a:prstGeom>
        </p:spPr>
        <p:txBody>
          <a:bodyPr vert="horz" wrap="square" lIns="0" tIns="10319" rIns="0" bIns="0" rtlCol="0">
            <a:spAutoFit/>
          </a:bodyPr>
          <a:lstStyle/>
          <a:p>
            <a:pPr marL="10319" marR="4128" lvl="0" indent="0" algn="l" defTabSz="914400" rtl="0" eaLnBrk="1" fontAlgn="base" latinLnBrk="0" hangingPunct="1">
              <a:lnSpc>
                <a:spcPct val="100000"/>
              </a:lnSpc>
              <a:spcBef>
                <a:spcPts val="81"/>
              </a:spcBef>
              <a:spcAft>
                <a:spcPct val="0"/>
              </a:spcAft>
              <a:buClrTx/>
              <a:buSzTx/>
              <a:buFontTx/>
              <a:buNone/>
              <a:tabLst/>
              <a:defRPr/>
            </a:pP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Ebis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dit</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re et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magnam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latur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que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molorem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oluptatur.Veriorro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ilipsam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evellupta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coribus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optatur</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quaero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consecea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endi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sum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quoditatibus</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alitae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pro int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exped</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eic</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tem</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audi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dolupta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doloreseque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voluptatio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con corpore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rcianditio</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omnimpe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ribusanda</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aligeni</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r>
              <a:rPr kumimoji="0" lang="en-GB" sz="975" b="0" i="0" u="none" strike="noStrike" kern="1200" cap="none" spc="0" normalizeH="0" baseline="0" noProof="0" err="1">
                <a:ln>
                  <a:noFill/>
                </a:ln>
                <a:solidFill>
                  <a:srgbClr val="FFFFFF"/>
                </a:solidFill>
                <a:effectLst/>
                <a:uLnTx/>
                <a:uFillTx/>
                <a:latin typeface="Lloyds Bank Jack"/>
                <a:ea typeface="+mn-ea"/>
                <a:cs typeface="Lloyds Bank Jack"/>
              </a:rPr>
              <a:t>ssiminiae</a:t>
            </a:r>
            <a:r>
              <a:rPr kumimoji="0" lang="en-GB" sz="975" b="0" i="0" u="none" strike="noStrike" kern="1200" cap="none" spc="0" normalizeH="0" baseline="0" noProof="0">
                <a:ln>
                  <a:noFill/>
                </a:ln>
                <a:solidFill>
                  <a:srgbClr val="FFFFFF"/>
                </a:solidFill>
                <a:effectLst/>
                <a:uLnTx/>
                <a:uFillTx/>
                <a:latin typeface="Lloyds Bank Jack"/>
                <a:ea typeface="+mn-ea"/>
                <a:cs typeface="Lloyds Bank Jack"/>
              </a:rPr>
              <a:t>. </a:t>
            </a:r>
            <a:endParaRPr kumimoji="0" sz="975" b="0" i="0" u="none" strike="noStrike" kern="1200" cap="none" spc="0" normalizeH="0" baseline="0" noProof="0">
              <a:ln>
                <a:noFill/>
              </a:ln>
              <a:solidFill>
                <a:srgbClr val="00864F"/>
              </a:solidFill>
              <a:effectLst/>
              <a:uLnTx/>
              <a:uFillTx/>
              <a:latin typeface="Lloyds Bank Jack"/>
              <a:ea typeface="+mn-ea"/>
              <a:cs typeface="Lloyds Bank Jack"/>
            </a:endParaRPr>
          </a:p>
        </p:txBody>
      </p:sp>
      <p:sp>
        <p:nvSpPr>
          <p:cNvPr id="2" name="Rectangle 1">
            <a:extLst>
              <a:ext uri="{FF2B5EF4-FFF2-40B4-BE49-F238E27FC236}">
                <a16:creationId xmlns:a16="http://schemas.microsoft.com/office/drawing/2014/main" id="{16F87B92-EA35-79DE-C282-F23C72361ED4}"/>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spTree>
    <p:custDataLst>
      <p:tags r:id="rId1"/>
    </p:custDataLst>
    <p:extLst>
      <p:ext uri="{BB962C8B-B14F-4D97-AF65-F5344CB8AC3E}">
        <p14:creationId xmlns:p14="http://schemas.microsoft.com/office/powerpoint/2010/main" val="2565782528"/>
      </p:ext>
    </p:extLst>
  </p:cSld>
  <p:clrMapOvr>
    <a:masterClrMapping/>
  </p:clrMapOvr>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2C98698-AFEA-5018-6133-DE3DF954555E}"/>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8837211A-A879-F6D3-3CC4-01E1C9329EA6}"/>
              </a:ext>
            </a:extLst>
          </p:cNvPr>
          <p:cNvSpPr>
            <a:spLocks noGrp="1"/>
          </p:cNvSpPr>
          <p:nvPr>
            <p:ph type="title"/>
          </p:nvPr>
        </p:nvSpPr>
        <p:spPr/>
        <p:txBody>
          <a:bodyPr/>
          <a:lstStyle/>
          <a:p>
            <a:r>
              <a:rPr lang="en-IN" dirty="0"/>
              <a:t>LBG Products</a:t>
            </a:r>
            <a:endParaRPr lang="en-GB" dirty="0"/>
          </a:p>
        </p:txBody>
      </p:sp>
      <p:sp>
        <p:nvSpPr>
          <p:cNvPr id="2" name="Rectangle 1">
            <a:extLst>
              <a:ext uri="{FF2B5EF4-FFF2-40B4-BE49-F238E27FC236}">
                <a16:creationId xmlns:a16="http://schemas.microsoft.com/office/drawing/2014/main" id="{45BC494F-A98F-A1AF-DA76-7BF63807A06A}"/>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796322884"/>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18</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dirty="0">
                <a:ea typeface="ＭＳ Ｐゴシック" pitchFamily="34" charset="-128"/>
              </a:rPr>
              <a:t>Areas of Specialization</a:t>
            </a:r>
          </a:p>
        </p:txBody>
      </p:sp>
      <p:sp>
        <p:nvSpPr>
          <p:cNvPr id="2" name="Rectangle 1">
            <a:extLst>
              <a:ext uri="{FF2B5EF4-FFF2-40B4-BE49-F238E27FC236}">
                <a16:creationId xmlns:a16="http://schemas.microsoft.com/office/drawing/2014/main" id="{9EC8720E-48F1-26D5-1B3E-C71C0F74AFB6}"/>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pic>
        <p:nvPicPr>
          <p:cNvPr id="6" name="Picture 5">
            <a:extLst>
              <a:ext uri="{FF2B5EF4-FFF2-40B4-BE49-F238E27FC236}">
                <a16:creationId xmlns:a16="http://schemas.microsoft.com/office/drawing/2014/main" id="{0ED30078-2B5E-9D37-0C98-58E6F47842E3}"/>
              </a:ext>
            </a:extLst>
          </p:cNvPr>
          <p:cNvPicPr>
            <a:picLocks noChangeAspect="1"/>
          </p:cNvPicPr>
          <p:nvPr/>
        </p:nvPicPr>
        <p:blipFill>
          <a:blip r:embed="rId7"/>
          <a:stretch>
            <a:fillRect/>
          </a:stretch>
        </p:blipFill>
        <p:spPr>
          <a:xfrm>
            <a:off x="439794" y="1194295"/>
            <a:ext cx="9026412" cy="4703326"/>
          </a:xfrm>
          <a:prstGeom prst="rect">
            <a:avLst/>
          </a:prstGeom>
        </p:spPr>
      </p:pic>
    </p:spTree>
    <p:extLst>
      <p:ext uri="{BB962C8B-B14F-4D97-AF65-F5344CB8AC3E}">
        <p14:creationId xmlns:p14="http://schemas.microsoft.com/office/powerpoint/2010/main" val="2195563224"/>
      </p:ext>
    </p:extLst>
  </p:cSld>
  <p:clrMapOvr>
    <a:masterClrMapping/>
  </p:clrMapOvr>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05E519-0969-0C6C-FFD5-C4EDE33CEA9B}"/>
              </a:ext>
            </a:extLst>
          </p:cNvPr>
          <p:cNvSpPr>
            <a:spLocks noGrp="1"/>
          </p:cNvSpPr>
          <p:nvPr>
            <p:ph type="title"/>
          </p:nvPr>
        </p:nvSpPr>
        <p:spPr>
          <a:xfrm>
            <a:off x="407566" y="783094"/>
            <a:ext cx="8504236" cy="533494"/>
          </a:xfrm>
          <a:noFill/>
          <a:ln>
            <a:noFill/>
            <a:prstDash/>
          </a:ln>
          <a:effectLst/>
        </p:spPr>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lvl="0"/>
            <a:r>
              <a:rPr lang="en-GB" noProof="0" dirty="0"/>
              <a:t>Contents</a:t>
            </a:r>
          </a:p>
        </p:txBody>
      </p:sp>
      <p:grpSp>
        <p:nvGrpSpPr>
          <p:cNvPr id="71" name="title1" descr="title group">
            <a:extLst>
              <a:ext uri="{FF2B5EF4-FFF2-40B4-BE49-F238E27FC236}">
                <a16:creationId xmlns:a16="http://schemas.microsoft.com/office/drawing/2014/main" id="{17ED2722-BEC2-2B35-A2CA-22F51657D5FB}"/>
              </a:ext>
            </a:extLst>
          </p:cNvPr>
          <p:cNvGrpSpPr/>
          <p:nvPr/>
        </p:nvGrpSpPr>
        <p:grpSpPr>
          <a:xfrm>
            <a:off x="388755" y="1955026"/>
            <a:ext cx="6008122" cy="560083"/>
            <a:chOff x="527298" y="1650461"/>
            <a:chExt cx="7394612" cy="689333"/>
          </a:xfrm>
        </p:grpSpPr>
        <p:sp>
          <p:nvSpPr>
            <p:cNvPr id="72" name="object 3">
              <a:extLst>
                <a:ext uri="{FF2B5EF4-FFF2-40B4-BE49-F238E27FC236}">
                  <a16:creationId xmlns:a16="http://schemas.microsoft.com/office/drawing/2014/main" id="{836D6D04-DA1C-518D-E06E-7F5FB6E27373}"/>
                </a:ext>
              </a:extLst>
            </p:cNvPr>
            <p:cNvSpPr/>
            <p:nvPr/>
          </p:nvSpPr>
          <p:spPr>
            <a:xfrm>
              <a:off x="540000" y="2339794"/>
              <a:ext cx="7369175"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73" name="object 8">
              <a:extLst>
                <a:ext uri="{FF2B5EF4-FFF2-40B4-BE49-F238E27FC236}">
                  <a16:creationId xmlns:a16="http://schemas.microsoft.com/office/drawing/2014/main" id="{A923B21A-CC73-BF7D-5388-D39521259DE7}"/>
                </a:ext>
              </a:extLst>
            </p:cNvPr>
            <p:cNvSpPr txBox="1"/>
            <p:nvPr/>
          </p:nvSpPr>
          <p:spPr>
            <a:xfrm>
              <a:off x="527300" y="1650461"/>
              <a:ext cx="6480796" cy="375843"/>
            </a:xfrm>
            <a:prstGeom prst="rect">
              <a:avLst/>
            </a:prstGeom>
          </p:spPr>
          <p:txBody>
            <a:bodyPr vert="horz" wrap="square" lIns="0" tIns="10319" rIns="0" bIns="0" rtlCol="0">
              <a:spAutoFit/>
            </a:bodyPr>
            <a:lstStyle/>
            <a:p>
              <a:pPr marL="10319">
                <a:lnSpc>
                  <a:spcPts val="2308"/>
                </a:lnSpc>
                <a:spcBef>
                  <a:spcPts val="81"/>
                </a:spcBef>
              </a:pPr>
              <a:r>
                <a:rPr lang="en-GB" sz="1950">
                  <a:solidFill>
                    <a:srgbClr val="024630"/>
                  </a:solidFill>
                  <a:latin typeface="Lloyds Bank Jack"/>
                  <a:cs typeface="Lloyds Bank Jack"/>
                </a:rPr>
                <a:t>Introduction to LBG Group</a:t>
              </a:r>
              <a:endParaRPr lang="en-GB" sz="1950">
                <a:latin typeface="Lloyds Bank Jack"/>
                <a:cs typeface="Lloyds Bank Jack"/>
              </a:endParaRPr>
            </a:p>
          </p:txBody>
        </p:sp>
        <p:sp>
          <p:nvSpPr>
            <p:cNvPr id="74" name="object 14">
              <a:extLst>
                <a:ext uri="{FF2B5EF4-FFF2-40B4-BE49-F238E27FC236}">
                  <a16:creationId xmlns:a16="http://schemas.microsoft.com/office/drawing/2014/main" id="{7E1E5BE0-116C-06C7-AA53-CCE8D4E66DFA}"/>
                </a:ext>
              </a:extLst>
            </p:cNvPr>
            <p:cNvSpPr txBox="1"/>
            <p:nvPr/>
          </p:nvSpPr>
          <p:spPr>
            <a:xfrm>
              <a:off x="7721250" y="1839545"/>
              <a:ext cx="200660" cy="382156"/>
            </a:xfrm>
            <a:prstGeom prst="rect">
              <a:avLst/>
            </a:prstGeom>
          </p:spPr>
          <p:txBody>
            <a:bodyPr vert="horz" wrap="square" lIns="0" tIns="10319" rIns="0" bIns="0" rtlCol="0">
              <a:spAutoFit/>
            </a:bodyPr>
            <a:lstStyle/>
            <a:p>
              <a:pPr marL="10319">
                <a:spcBef>
                  <a:spcPts val="81"/>
                </a:spcBef>
              </a:pPr>
              <a:r>
                <a:rPr lang="en-US" sz="1950" b="1">
                  <a:solidFill>
                    <a:srgbClr val="006A4D"/>
                  </a:solidFill>
                  <a:latin typeface="Lloyds Bank Jack"/>
                  <a:cs typeface="Lloyds Bank Jack"/>
                </a:rPr>
                <a:t>2</a:t>
              </a:r>
              <a:endParaRPr sz="1950">
                <a:latin typeface="Lloyds Bank Jack"/>
                <a:cs typeface="Lloyds Bank Jack"/>
              </a:endParaRPr>
            </a:p>
          </p:txBody>
        </p:sp>
        <p:sp>
          <p:nvSpPr>
            <p:cNvPr id="75" name="object 8">
              <a:extLst>
                <a:ext uri="{FF2B5EF4-FFF2-40B4-BE49-F238E27FC236}">
                  <a16:creationId xmlns:a16="http://schemas.microsoft.com/office/drawing/2014/main" id="{46A03F9C-3EDD-D47E-AE53-13E6989E3B70}"/>
                </a:ext>
              </a:extLst>
            </p:cNvPr>
            <p:cNvSpPr txBox="1"/>
            <p:nvPr/>
          </p:nvSpPr>
          <p:spPr>
            <a:xfrm>
              <a:off x="527298" y="2003792"/>
              <a:ext cx="7049554" cy="249575"/>
            </a:xfrm>
            <a:prstGeom prst="rect">
              <a:avLst/>
            </a:prstGeom>
          </p:spPr>
          <p:txBody>
            <a:bodyPr vert="horz" wrap="square" lIns="0" tIns="10319" rIns="0" bIns="0" rtlCol="0">
              <a:spAutoFit/>
            </a:bodyPr>
            <a:lstStyle/>
            <a:p>
              <a:pPr marL="10319">
                <a:lnSpc>
                  <a:spcPts val="1528"/>
                </a:lnSpc>
              </a:pPr>
              <a:r>
                <a:rPr lang="en-IN" sz="1300" spc="-8">
                  <a:solidFill>
                    <a:srgbClr val="024630"/>
                  </a:solidFill>
                  <a:latin typeface="Lloyds Bank Jack"/>
                  <a:cs typeface="Lloyds Bank Jack"/>
                </a:rPr>
                <a:t>LBG Banking Group, Helping Britain Prosper, Executive Summary</a:t>
              </a:r>
              <a:endParaRPr sz="1300">
                <a:latin typeface="Lloyds Bank Jack"/>
                <a:cs typeface="Lloyds Bank Jack"/>
              </a:endParaRPr>
            </a:p>
          </p:txBody>
        </p:sp>
      </p:grpSp>
      <p:grpSp>
        <p:nvGrpSpPr>
          <p:cNvPr id="26" name="title2" descr="title group">
            <a:extLst>
              <a:ext uri="{FF2B5EF4-FFF2-40B4-BE49-F238E27FC236}">
                <a16:creationId xmlns:a16="http://schemas.microsoft.com/office/drawing/2014/main" id="{E8BE00BE-141C-1B57-3DFF-82305A584F87}"/>
              </a:ext>
            </a:extLst>
          </p:cNvPr>
          <p:cNvGrpSpPr/>
          <p:nvPr/>
        </p:nvGrpSpPr>
        <p:grpSpPr>
          <a:xfrm>
            <a:off x="407565" y="2616871"/>
            <a:ext cx="6008122" cy="560083"/>
            <a:chOff x="527298" y="1650461"/>
            <a:chExt cx="7394612" cy="689333"/>
          </a:xfrm>
        </p:grpSpPr>
        <p:sp>
          <p:nvSpPr>
            <p:cNvPr id="27" name="object 3">
              <a:extLst>
                <a:ext uri="{FF2B5EF4-FFF2-40B4-BE49-F238E27FC236}">
                  <a16:creationId xmlns:a16="http://schemas.microsoft.com/office/drawing/2014/main" id="{F095ED00-51D9-4BD4-BCAC-0360E8426A95}"/>
                </a:ext>
              </a:extLst>
            </p:cNvPr>
            <p:cNvSpPr/>
            <p:nvPr/>
          </p:nvSpPr>
          <p:spPr>
            <a:xfrm>
              <a:off x="540000" y="2339794"/>
              <a:ext cx="7369175"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28" name="object 8">
              <a:extLst>
                <a:ext uri="{FF2B5EF4-FFF2-40B4-BE49-F238E27FC236}">
                  <a16:creationId xmlns:a16="http://schemas.microsoft.com/office/drawing/2014/main" id="{B79A86FE-A152-9EC4-CB14-031D1E1FA5C9}"/>
                </a:ext>
              </a:extLst>
            </p:cNvPr>
            <p:cNvSpPr txBox="1"/>
            <p:nvPr/>
          </p:nvSpPr>
          <p:spPr>
            <a:xfrm>
              <a:off x="527299" y="1650461"/>
              <a:ext cx="6928541"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Your Team</a:t>
              </a:r>
              <a:endParaRPr sz="1950">
                <a:latin typeface="Lloyds Bank Jack"/>
                <a:cs typeface="Lloyds Bank Jack"/>
              </a:endParaRPr>
            </a:p>
          </p:txBody>
        </p:sp>
        <p:sp>
          <p:nvSpPr>
            <p:cNvPr id="29" name="object 14">
              <a:extLst>
                <a:ext uri="{FF2B5EF4-FFF2-40B4-BE49-F238E27FC236}">
                  <a16:creationId xmlns:a16="http://schemas.microsoft.com/office/drawing/2014/main" id="{6637908E-636C-8F0E-9694-1DC71CF68AB0}"/>
                </a:ext>
              </a:extLst>
            </p:cNvPr>
            <p:cNvSpPr txBox="1"/>
            <p:nvPr/>
          </p:nvSpPr>
          <p:spPr>
            <a:xfrm>
              <a:off x="7721250" y="1801444"/>
              <a:ext cx="200660" cy="382156"/>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6</a:t>
              </a:r>
              <a:endParaRPr sz="1950" dirty="0">
                <a:latin typeface="Lloyds Bank Jack"/>
                <a:cs typeface="Lloyds Bank Jack"/>
              </a:endParaRPr>
            </a:p>
          </p:txBody>
        </p:sp>
        <p:sp>
          <p:nvSpPr>
            <p:cNvPr id="30" name="object 8">
              <a:extLst>
                <a:ext uri="{FF2B5EF4-FFF2-40B4-BE49-F238E27FC236}">
                  <a16:creationId xmlns:a16="http://schemas.microsoft.com/office/drawing/2014/main" id="{EB3D25CA-5257-8CE7-A511-653AFDA058F7}"/>
                </a:ext>
              </a:extLst>
            </p:cNvPr>
            <p:cNvSpPr txBox="1"/>
            <p:nvPr/>
          </p:nvSpPr>
          <p:spPr>
            <a:xfrm>
              <a:off x="527298" y="2003792"/>
              <a:ext cx="7049554" cy="249575"/>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Your Local Team at LBG</a:t>
              </a:r>
              <a:endParaRPr sz="1300" dirty="0">
                <a:latin typeface="Lloyds Bank Jack"/>
                <a:cs typeface="Lloyds Bank Jack"/>
              </a:endParaRPr>
            </a:p>
          </p:txBody>
        </p:sp>
      </p:grpSp>
      <p:grpSp>
        <p:nvGrpSpPr>
          <p:cNvPr id="51" name="title3" descr="title group">
            <a:extLst>
              <a:ext uri="{FF2B5EF4-FFF2-40B4-BE49-F238E27FC236}">
                <a16:creationId xmlns:a16="http://schemas.microsoft.com/office/drawing/2014/main" id="{7F013A6B-2C0A-AB2B-A176-524996531CC4}"/>
              </a:ext>
            </a:extLst>
          </p:cNvPr>
          <p:cNvGrpSpPr/>
          <p:nvPr/>
        </p:nvGrpSpPr>
        <p:grpSpPr>
          <a:xfrm>
            <a:off x="407566" y="3215627"/>
            <a:ext cx="6008121" cy="560083"/>
            <a:chOff x="527299" y="1650461"/>
            <a:chExt cx="7394611" cy="689333"/>
          </a:xfrm>
        </p:grpSpPr>
        <p:sp>
          <p:nvSpPr>
            <p:cNvPr id="52" name="object 3">
              <a:extLst>
                <a:ext uri="{FF2B5EF4-FFF2-40B4-BE49-F238E27FC236}">
                  <a16:creationId xmlns:a16="http://schemas.microsoft.com/office/drawing/2014/main" id="{2C49AE1D-3579-F6AE-46DC-687980577EFC}"/>
                </a:ext>
              </a:extLst>
            </p:cNvPr>
            <p:cNvSpPr/>
            <p:nvPr/>
          </p:nvSpPr>
          <p:spPr>
            <a:xfrm>
              <a:off x="540000" y="2339794"/>
              <a:ext cx="7369175"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53" name="object 8" descr="title group">
              <a:extLst>
                <a:ext uri="{FF2B5EF4-FFF2-40B4-BE49-F238E27FC236}">
                  <a16:creationId xmlns:a16="http://schemas.microsoft.com/office/drawing/2014/main" id="{D3829520-B6BE-2C38-263D-3DA260AFB310}"/>
                </a:ext>
              </a:extLst>
            </p:cNvPr>
            <p:cNvSpPr txBox="1"/>
            <p:nvPr/>
          </p:nvSpPr>
          <p:spPr>
            <a:xfrm>
              <a:off x="527300" y="1650461"/>
              <a:ext cx="6928540"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Understanding Your Industry</a:t>
              </a:r>
              <a:endParaRPr sz="1950">
                <a:latin typeface="Lloyds Bank Jack"/>
                <a:cs typeface="Lloyds Bank Jack"/>
              </a:endParaRPr>
            </a:p>
          </p:txBody>
        </p:sp>
        <p:sp>
          <p:nvSpPr>
            <p:cNvPr id="54" name="object 14">
              <a:extLst>
                <a:ext uri="{FF2B5EF4-FFF2-40B4-BE49-F238E27FC236}">
                  <a16:creationId xmlns:a16="http://schemas.microsoft.com/office/drawing/2014/main" id="{F3DF7553-AC1D-84ED-B2F8-432D1E901A6F}"/>
                </a:ext>
              </a:extLst>
            </p:cNvPr>
            <p:cNvSpPr txBox="1"/>
            <p:nvPr/>
          </p:nvSpPr>
          <p:spPr>
            <a:xfrm>
              <a:off x="7721250" y="1801444"/>
              <a:ext cx="200660" cy="382156"/>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8</a:t>
              </a:r>
              <a:endParaRPr sz="1950" dirty="0">
                <a:latin typeface="Lloyds Bank Jack"/>
                <a:cs typeface="Lloyds Bank Jack"/>
              </a:endParaRPr>
            </a:p>
          </p:txBody>
        </p:sp>
        <p:sp>
          <p:nvSpPr>
            <p:cNvPr id="55" name="object 8">
              <a:extLst>
                <a:ext uri="{FF2B5EF4-FFF2-40B4-BE49-F238E27FC236}">
                  <a16:creationId xmlns:a16="http://schemas.microsoft.com/office/drawing/2014/main" id="{9E4F0FA2-5E53-24F2-312B-146D7BD3C5E6}"/>
                </a:ext>
              </a:extLst>
            </p:cNvPr>
            <p:cNvSpPr txBox="1"/>
            <p:nvPr/>
          </p:nvSpPr>
          <p:spPr>
            <a:xfrm>
              <a:off x="527299" y="2003792"/>
              <a:ext cx="7206034" cy="249575"/>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Industry Overview, Industry Drivers, Industry Competitive Forces</a:t>
              </a:r>
              <a:endParaRPr sz="1300" dirty="0">
                <a:latin typeface="Lloyds Bank Jack"/>
                <a:cs typeface="Lloyds Bank Jack"/>
              </a:endParaRPr>
            </a:p>
          </p:txBody>
        </p:sp>
      </p:grpSp>
      <p:grpSp>
        <p:nvGrpSpPr>
          <p:cNvPr id="56" name="title4" descr="title group&#10;">
            <a:extLst>
              <a:ext uri="{FF2B5EF4-FFF2-40B4-BE49-F238E27FC236}">
                <a16:creationId xmlns:a16="http://schemas.microsoft.com/office/drawing/2014/main" id="{6954C854-586A-65C7-1608-906243AB3EB7}"/>
              </a:ext>
            </a:extLst>
          </p:cNvPr>
          <p:cNvGrpSpPr/>
          <p:nvPr/>
        </p:nvGrpSpPr>
        <p:grpSpPr>
          <a:xfrm>
            <a:off x="407565" y="3827603"/>
            <a:ext cx="6008122" cy="560083"/>
            <a:chOff x="527298" y="1650461"/>
            <a:chExt cx="7394612" cy="689333"/>
          </a:xfrm>
        </p:grpSpPr>
        <p:sp>
          <p:nvSpPr>
            <p:cNvPr id="57" name="object 3">
              <a:extLst>
                <a:ext uri="{FF2B5EF4-FFF2-40B4-BE49-F238E27FC236}">
                  <a16:creationId xmlns:a16="http://schemas.microsoft.com/office/drawing/2014/main" id="{F6124B88-7B72-75ED-975B-578B46D1A8AA}"/>
                </a:ext>
              </a:extLst>
            </p:cNvPr>
            <p:cNvSpPr/>
            <p:nvPr/>
          </p:nvSpPr>
          <p:spPr>
            <a:xfrm>
              <a:off x="540000" y="2339794"/>
              <a:ext cx="7369175"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58" name="object 8" descr="title group">
              <a:extLst>
                <a:ext uri="{FF2B5EF4-FFF2-40B4-BE49-F238E27FC236}">
                  <a16:creationId xmlns:a16="http://schemas.microsoft.com/office/drawing/2014/main" id="{EF2A4553-31EF-3E0D-504D-B4C2CBE29E6B}"/>
                </a:ext>
              </a:extLst>
            </p:cNvPr>
            <p:cNvSpPr txBox="1"/>
            <p:nvPr/>
          </p:nvSpPr>
          <p:spPr>
            <a:xfrm>
              <a:off x="527300" y="1650461"/>
              <a:ext cx="6928540"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Understanding Your Business</a:t>
              </a:r>
              <a:endParaRPr sz="1950">
                <a:latin typeface="Lloyds Bank Jack"/>
                <a:cs typeface="Lloyds Bank Jack"/>
              </a:endParaRPr>
            </a:p>
          </p:txBody>
        </p:sp>
        <p:sp>
          <p:nvSpPr>
            <p:cNvPr id="59" name="object 14">
              <a:extLst>
                <a:ext uri="{FF2B5EF4-FFF2-40B4-BE49-F238E27FC236}">
                  <a16:creationId xmlns:a16="http://schemas.microsoft.com/office/drawing/2014/main" id="{AA93FF6C-23C2-5EE0-9B56-3E31D7D20063}"/>
                </a:ext>
              </a:extLst>
            </p:cNvPr>
            <p:cNvSpPr txBox="1"/>
            <p:nvPr/>
          </p:nvSpPr>
          <p:spPr>
            <a:xfrm>
              <a:off x="7588936" y="1801444"/>
              <a:ext cx="332974" cy="382156"/>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12</a:t>
              </a:r>
              <a:endParaRPr sz="1950" dirty="0">
                <a:latin typeface="Lloyds Bank Jack"/>
                <a:cs typeface="Lloyds Bank Jack"/>
              </a:endParaRPr>
            </a:p>
          </p:txBody>
        </p:sp>
        <p:sp>
          <p:nvSpPr>
            <p:cNvPr id="60" name="object 8">
              <a:extLst>
                <a:ext uri="{FF2B5EF4-FFF2-40B4-BE49-F238E27FC236}">
                  <a16:creationId xmlns:a16="http://schemas.microsoft.com/office/drawing/2014/main" id="{8F13E733-5AFD-29F7-70ED-BA6A7B3091BC}"/>
                </a:ext>
              </a:extLst>
            </p:cNvPr>
            <p:cNvSpPr txBox="1"/>
            <p:nvPr/>
          </p:nvSpPr>
          <p:spPr>
            <a:xfrm>
              <a:off x="527298" y="2003792"/>
              <a:ext cx="7049554" cy="249575"/>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Company Overview, P&amp;L Overview</a:t>
              </a:r>
              <a:endParaRPr sz="1300" dirty="0">
                <a:latin typeface="Lloyds Bank Jack"/>
                <a:cs typeface="Lloyds Bank Jack"/>
              </a:endParaRPr>
            </a:p>
          </p:txBody>
        </p:sp>
      </p:grpSp>
      <p:grpSp>
        <p:nvGrpSpPr>
          <p:cNvPr id="61" name="title5" descr="title group">
            <a:extLst>
              <a:ext uri="{FF2B5EF4-FFF2-40B4-BE49-F238E27FC236}">
                <a16:creationId xmlns:a16="http://schemas.microsoft.com/office/drawing/2014/main" id="{E8E5C53E-D933-D2CA-0799-27A436762913}"/>
              </a:ext>
            </a:extLst>
          </p:cNvPr>
          <p:cNvGrpSpPr/>
          <p:nvPr/>
        </p:nvGrpSpPr>
        <p:grpSpPr>
          <a:xfrm>
            <a:off x="407565" y="4439577"/>
            <a:ext cx="6008122" cy="560083"/>
            <a:chOff x="527298" y="1650461"/>
            <a:chExt cx="7394612" cy="689333"/>
          </a:xfrm>
        </p:grpSpPr>
        <p:sp>
          <p:nvSpPr>
            <p:cNvPr id="62" name="object 3">
              <a:extLst>
                <a:ext uri="{FF2B5EF4-FFF2-40B4-BE49-F238E27FC236}">
                  <a16:creationId xmlns:a16="http://schemas.microsoft.com/office/drawing/2014/main" id="{0BD52CBF-1DC4-81B7-AD48-4600926DEC74}"/>
                </a:ext>
              </a:extLst>
            </p:cNvPr>
            <p:cNvSpPr/>
            <p:nvPr/>
          </p:nvSpPr>
          <p:spPr>
            <a:xfrm>
              <a:off x="540000" y="2339794"/>
              <a:ext cx="7369175"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63" name="object 8" descr="title group">
              <a:extLst>
                <a:ext uri="{FF2B5EF4-FFF2-40B4-BE49-F238E27FC236}">
                  <a16:creationId xmlns:a16="http://schemas.microsoft.com/office/drawing/2014/main" id="{0E52C260-74DB-6135-D6DE-9F6195AB5193}"/>
                </a:ext>
              </a:extLst>
            </p:cNvPr>
            <p:cNvSpPr txBox="1"/>
            <p:nvPr/>
          </p:nvSpPr>
          <p:spPr>
            <a:xfrm>
              <a:off x="527300" y="1650461"/>
              <a:ext cx="7049554"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How LBG can Support</a:t>
              </a:r>
              <a:endParaRPr sz="1950">
                <a:latin typeface="Lloyds Bank Jack"/>
                <a:cs typeface="Lloyds Bank Jack"/>
              </a:endParaRPr>
            </a:p>
          </p:txBody>
        </p:sp>
        <p:sp>
          <p:nvSpPr>
            <p:cNvPr id="64" name="object 14">
              <a:extLst>
                <a:ext uri="{FF2B5EF4-FFF2-40B4-BE49-F238E27FC236}">
                  <a16:creationId xmlns:a16="http://schemas.microsoft.com/office/drawing/2014/main" id="{58981AB8-E61B-E92D-32C5-8EDCC14477CE}"/>
                </a:ext>
              </a:extLst>
            </p:cNvPr>
            <p:cNvSpPr txBox="1"/>
            <p:nvPr/>
          </p:nvSpPr>
          <p:spPr>
            <a:xfrm>
              <a:off x="7553701" y="1801444"/>
              <a:ext cx="368209" cy="382156"/>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13</a:t>
              </a:r>
              <a:endParaRPr sz="1950" dirty="0">
                <a:latin typeface="Lloyds Bank Jack"/>
                <a:cs typeface="Lloyds Bank Jack"/>
              </a:endParaRPr>
            </a:p>
          </p:txBody>
        </p:sp>
        <p:sp>
          <p:nvSpPr>
            <p:cNvPr id="65" name="object 8">
              <a:extLst>
                <a:ext uri="{FF2B5EF4-FFF2-40B4-BE49-F238E27FC236}">
                  <a16:creationId xmlns:a16="http://schemas.microsoft.com/office/drawing/2014/main" id="{C404D714-9D00-5024-8F05-E2AFE124C4CC}"/>
                </a:ext>
              </a:extLst>
            </p:cNvPr>
            <p:cNvSpPr txBox="1"/>
            <p:nvPr/>
          </p:nvSpPr>
          <p:spPr>
            <a:xfrm>
              <a:off x="527298" y="2003792"/>
              <a:ext cx="6761449" cy="249575"/>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How LBG can support</a:t>
              </a:r>
              <a:endParaRPr sz="1300" dirty="0">
                <a:latin typeface="Lloyds Bank Jack"/>
                <a:cs typeface="Lloyds Bank Jack"/>
              </a:endParaRPr>
            </a:p>
          </p:txBody>
        </p:sp>
      </p:grpSp>
      <p:grpSp>
        <p:nvGrpSpPr>
          <p:cNvPr id="66" name="title6" descr="title group">
            <a:extLst>
              <a:ext uri="{FF2B5EF4-FFF2-40B4-BE49-F238E27FC236}">
                <a16:creationId xmlns:a16="http://schemas.microsoft.com/office/drawing/2014/main" id="{B8E42672-1F82-592F-D80E-75477B42E8AF}"/>
              </a:ext>
            </a:extLst>
          </p:cNvPr>
          <p:cNvGrpSpPr/>
          <p:nvPr/>
        </p:nvGrpSpPr>
        <p:grpSpPr>
          <a:xfrm>
            <a:off x="407565" y="5051551"/>
            <a:ext cx="6008122" cy="489861"/>
            <a:chOff x="527298" y="1650461"/>
            <a:chExt cx="7394612" cy="602907"/>
          </a:xfrm>
        </p:grpSpPr>
        <p:sp>
          <p:nvSpPr>
            <p:cNvPr id="68" name="object 8" descr="title group">
              <a:extLst>
                <a:ext uri="{FF2B5EF4-FFF2-40B4-BE49-F238E27FC236}">
                  <a16:creationId xmlns:a16="http://schemas.microsoft.com/office/drawing/2014/main" id="{8DD0A190-D0D3-7023-0E79-1E1A12FA70A8}"/>
                </a:ext>
              </a:extLst>
            </p:cNvPr>
            <p:cNvSpPr txBox="1"/>
            <p:nvPr/>
          </p:nvSpPr>
          <p:spPr>
            <a:xfrm>
              <a:off x="527300" y="1650461"/>
              <a:ext cx="7049554"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ESG Financing</a:t>
              </a:r>
              <a:endParaRPr sz="1950">
                <a:latin typeface="Lloyds Bank Jack"/>
                <a:cs typeface="Lloyds Bank Jack"/>
              </a:endParaRPr>
            </a:p>
          </p:txBody>
        </p:sp>
        <p:sp>
          <p:nvSpPr>
            <p:cNvPr id="69" name="object 14">
              <a:extLst>
                <a:ext uri="{FF2B5EF4-FFF2-40B4-BE49-F238E27FC236}">
                  <a16:creationId xmlns:a16="http://schemas.microsoft.com/office/drawing/2014/main" id="{C475D19F-ECB4-5DE3-5F1B-69010485CD5F}"/>
                </a:ext>
              </a:extLst>
            </p:cNvPr>
            <p:cNvSpPr txBox="1"/>
            <p:nvPr/>
          </p:nvSpPr>
          <p:spPr>
            <a:xfrm>
              <a:off x="7588936" y="1791920"/>
              <a:ext cx="332974" cy="382157"/>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17</a:t>
              </a:r>
              <a:endParaRPr sz="1950" dirty="0">
                <a:latin typeface="Lloyds Bank Jack"/>
                <a:cs typeface="Lloyds Bank Jack"/>
              </a:endParaRPr>
            </a:p>
          </p:txBody>
        </p:sp>
        <p:sp>
          <p:nvSpPr>
            <p:cNvPr id="70" name="object 8">
              <a:extLst>
                <a:ext uri="{FF2B5EF4-FFF2-40B4-BE49-F238E27FC236}">
                  <a16:creationId xmlns:a16="http://schemas.microsoft.com/office/drawing/2014/main" id="{DB3C6485-0982-CAF8-3751-48CC495DC165}"/>
                </a:ext>
              </a:extLst>
            </p:cNvPr>
            <p:cNvSpPr txBox="1"/>
            <p:nvPr/>
          </p:nvSpPr>
          <p:spPr>
            <a:xfrm>
              <a:off x="527298" y="2003792"/>
              <a:ext cx="6928541" cy="249576"/>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ESG Financing Market, LBG recent Transactions, LBG ESG Solutions</a:t>
              </a:r>
              <a:endParaRPr sz="1300" dirty="0">
                <a:latin typeface="Lloyds Bank Jack"/>
                <a:cs typeface="Lloyds Bank Jack"/>
              </a:endParaRPr>
            </a:p>
          </p:txBody>
        </p:sp>
      </p:grpSp>
      <p:pic>
        <p:nvPicPr>
          <p:cNvPr id="2" name="object 19" descr="Two men shaking hands">
            <a:extLst>
              <a:ext uri="{FF2B5EF4-FFF2-40B4-BE49-F238E27FC236}">
                <a16:creationId xmlns:a16="http://schemas.microsoft.com/office/drawing/2014/main" id="{6FA0A13F-5B23-FFCE-5E04-A5CB7B2369A6}"/>
              </a:ext>
            </a:extLst>
          </p:cNvPr>
          <p:cNvPicPr/>
          <p:nvPr/>
        </p:nvPicPr>
        <p:blipFill>
          <a:blip r:embed="rId5">
            <a:extLst>
              <a:ext uri="{28A0092B-C50C-407E-A947-70E740481C1C}">
                <a14:useLocalDpi xmlns:a14="http://schemas.microsoft.com/office/drawing/2010/main" val="0"/>
              </a:ext>
            </a:extLst>
          </a:blip>
          <a:srcRect l="14" r="14"/>
          <a:stretch/>
        </p:blipFill>
        <p:spPr>
          <a:xfrm>
            <a:off x="6756748" y="2209799"/>
            <a:ext cx="2711293" cy="3091198"/>
          </a:xfrm>
          <a:prstGeom prst="rect">
            <a:avLst/>
          </a:prstGeom>
        </p:spPr>
      </p:pic>
      <p:sp>
        <p:nvSpPr>
          <p:cNvPr id="6" name="Slide Number Placeholder 5">
            <a:extLst>
              <a:ext uri="{FF2B5EF4-FFF2-40B4-BE49-F238E27FC236}">
                <a16:creationId xmlns:a16="http://schemas.microsoft.com/office/drawing/2014/main" id="{DE8C2118-2ACC-2D83-23BE-B0A262471BDD}"/>
              </a:ext>
            </a:extLst>
          </p:cNvPr>
          <p:cNvSpPr>
            <a:spLocks noGrp="1"/>
          </p:cNvSpPr>
          <p:nvPr>
            <p:ph type="sldNum" sz="quarter" idx="12"/>
          </p:nvPr>
        </p:nvSpPr>
        <p:spPr>
          <a:xfrm>
            <a:off x="9141551" y="5762582"/>
            <a:ext cx="382436" cy="250069"/>
          </a:xfrm>
        </p:spPr>
        <p:txBody>
          <a:bodyPr>
            <a:normAutofit/>
          </a:bodyPr>
          <a:lstStyle/>
          <a:p>
            <a:fld id="{25F20130-459E-4EA4-8EE6-2737380CA622}" type="slidenum">
              <a:rPr lang="en-GB" smtClean="0"/>
              <a:pPr/>
              <a:t>1</a:t>
            </a:fld>
            <a:endParaRPr lang="en-GB"/>
          </a:p>
        </p:txBody>
      </p:sp>
      <p:grpSp>
        <p:nvGrpSpPr>
          <p:cNvPr id="3" name="title6" descr="title group">
            <a:extLst>
              <a:ext uri="{FF2B5EF4-FFF2-40B4-BE49-F238E27FC236}">
                <a16:creationId xmlns:a16="http://schemas.microsoft.com/office/drawing/2014/main" id="{C277758F-EEA4-583C-2296-2C7ECD7AEE7B}"/>
              </a:ext>
            </a:extLst>
          </p:cNvPr>
          <p:cNvGrpSpPr/>
          <p:nvPr/>
        </p:nvGrpSpPr>
        <p:grpSpPr>
          <a:xfrm>
            <a:off x="417383" y="5676178"/>
            <a:ext cx="6008121" cy="489861"/>
            <a:chOff x="527299" y="1650461"/>
            <a:chExt cx="7394611" cy="602907"/>
          </a:xfrm>
        </p:grpSpPr>
        <p:sp>
          <p:nvSpPr>
            <p:cNvPr id="4" name="object 8" descr="title group">
              <a:extLst>
                <a:ext uri="{FF2B5EF4-FFF2-40B4-BE49-F238E27FC236}">
                  <a16:creationId xmlns:a16="http://schemas.microsoft.com/office/drawing/2014/main" id="{296E2A14-4E2C-7E91-E084-C3031E83E378}"/>
                </a:ext>
              </a:extLst>
            </p:cNvPr>
            <p:cNvSpPr txBox="1"/>
            <p:nvPr/>
          </p:nvSpPr>
          <p:spPr>
            <a:xfrm>
              <a:off x="527300" y="1650461"/>
              <a:ext cx="7049554" cy="375843"/>
            </a:xfrm>
            <a:prstGeom prst="rect">
              <a:avLst/>
            </a:prstGeom>
          </p:spPr>
          <p:txBody>
            <a:bodyPr vert="horz" wrap="square" lIns="0" tIns="10319" rIns="0" bIns="0" rtlCol="0">
              <a:spAutoFit/>
            </a:bodyPr>
            <a:lstStyle/>
            <a:p>
              <a:pPr marL="10319">
                <a:lnSpc>
                  <a:spcPts val="2308"/>
                </a:lnSpc>
                <a:spcBef>
                  <a:spcPts val="81"/>
                </a:spcBef>
              </a:pPr>
              <a:r>
                <a:rPr lang="en-IN" sz="1950">
                  <a:solidFill>
                    <a:srgbClr val="024630"/>
                  </a:solidFill>
                  <a:latin typeface="Lloyds Bank Jack"/>
                  <a:cs typeface="Lloyds Bank Jack"/>
                </a:rPr>
                <a:t>LBG Products</a:t>
              </a:r>
              <a:endParaRPr sz="1950">
                <a:latin typeface="Lloyds Bank Jack"/>
                <a:cs typeface="Lloyds Bank Jack"/>
              </a:endParaRPr>
            </a:p>
          </p:txBody>
        </p:sp>
        <p:sp>
          <p:nvSpPr>
            <p:cNvPr id="7" name="object 14">
              <a:extLst>
                <a:ext uri="{FF2B5EF4-FFF2-40B4-BE49-F238E27FC236}">
                  <a16:creationId xmlns:a16="http://schemas.microsoft.com/office/drawing/2014/main" id="{C2D2B1AD-E9FD-EF53-8188-521CF6952C35}"/>
                </a:ext>
              </a:extLst>
            </p:cNvPr>
            <p:cNvSpPr txBox="1"/>
            <p:nvPr/>
          </p:nvSpPr>
          <p:spPr>
            <a:xfrm>
              <a:off x="7588936" y="1791920"/>
              <a:ext cx="332974" cy="382157"/>
            </a:xfrm>
            <a:prstGeom prst="rect">
              <a:avLst/>
            </a:prstGeom>
          </p:spPr>
          <p:txBody>
            <a:bodyPr vert="horz" wrap="square" lIns="0" tIns="10319" rIns="0" bIns="0" rtlCol="0">
              <a:spAutoFit/>
            </a:bodyPr>
            <a:lstStyle/>
            <a:p>
              <a:pPr marL="10319">
                <a:spcBef>
                  <a:spcPts val="81"/>
                </a:spcBef>
              </a:pPr>
              <a:r>
                <a:rPr lang="en-US" sz="1950" b="1" dirty="0">
                  <a:solidFill>
                    <a:srgbClr val="006A4D"/>
                  </a:solidFill>
                  <a:latin typeface="Lloyds Bank Jack"/>
                  <a:cs typeface="Lloyds Bank Jack"/>
                </a:rPr>
                <a:t>21</a:t>
              </a:r>
              <a:endParaRPr sz="1950" dirty="0">
                <a:latin typeface="Lloyds Bank Jack"/>
                <a:cs typeface="Lloyds Bank Jack"/>
              </a:endParaRPr>
            </a:p>
          </p:txBody>
        </p:sp>
        <p:sp>
          <p:nvSpPr>
            <p:cNvPr id="8" name="object 8">
              <a:extLst>
                <a:ext uri="{FF2B5EF4-FFF2-40B4-BE49-F238E27FC236}">
                  <a16:creationId xmlns:a16="http://schemas.microsoft.com/office/drawing/2014/main" id="{C851095A-4022-127E-E867-8064B28660B5}"/>
                </a:ext>
              </a:extLst>
            </p:cNvPr>
            <p:cNvSpPr txBox="1"/>
            <p:nvPr/>
          </p:nvSpPr>
          <p:spPr>
            <a:xfrm>
              <a:off x="527299" y="2003792"/>
              <a:ext cx="7158718" cy="249576"/>
            </a:xfrm>
            <a:prstGeom prst="rect">
              <a:avLst/>
            </a:prstGeom>
          </p:spPr>
          <p:txBody>
            <a:bodyPr vert="horz" wrap="square" lIns="0" tIns="10319" rIns="0" bIns="0" rtlCol="0">
              <a:spAutoFit/>
            </a:bodyPr>
            <a:lstStyle/>
            <a:p>
              <a:pPr marL="10319">
                <a:lnSpc>
                  <a:spcPts val="1528"/>
                </a:lnSpc>
              </a:pPr>
              <a:r>
                <a:rPr lang="en-IN" sz="1300" spc="-8" dirty="0">
                  <a:solidFill>
                    <a:srgbClr val="024630"/>
                  </a:solidFill>
                  <a:latin typeface="Lloyds Bank Jack"/>
                  <a:cs typeface="Lloyds Bank Jack"/>
                </a:rPr>
                <a:t>Commercial Banking Online, CBO Future development, Embedded Payments Insurance</a:t>
              </a:r>
              <a:endParaRPr sz="1300" dirty="0">
                <a:latin typeface="Lloyds Bank Jack"/>
                <a:cs typeface="Lloyds Bank Jack"/>
              </a:endParaRPr>
            </a:p>
          </p:txBody>
        </p:sp>
      </p:grpSp>
      <p:sp>
        <p:nvSpPr>
          <p:cNvPr id="9" name="object 3">
            <a:extLst>
              <a:ext uri="{FF2B5EF4-FFF2-40B4-BE49-F238E27FC236}">
                <a16:creationId xmlns:a16="http://schemas.microsoft.com/office/drawing/2014/main" id="{C16D2065-2114-14AE-36F5-BCDE4BC8B452}"/>
              </a:ext>
            </a:extLst>
          </p:cNvPr>
          <p:cNvSpPr/>
          <p:nvPr/>
        </p:nvSpPr>
        <p:spPr>
          <a:xfrm>
            <a:off x="417885" y="5600404"/>
            <a:ext cx="5987454" cy="0"/>
          </a:xfrm>
          <a:custGeom>
            <a:avLst/>
            <a:gdLst/>
            <a:ahLst/>
            <a:cxnLst/>
            <a:rect l="l" t="t" r="r" b="b"/>
            <a:pathLst>
              <a:path w="7369175">
                <a:moveTo>
                  <a:pt x="0" y="0"/>
                </a:moveTo>
                <a:lnTo>
                  <a:pt x="7368603" y="0"/>
                </a:lnTo>
              </a:path>
            </a:pathLst>
          </a:custGeom>
          <a:ln w="12700">
            <a:solidFill>
              <a:srgbClr val="313133"/>
            </a:solidFill>
          </a:ln>
        </p:spPr>
        <p:txBody>
          <a:bodyPr wrap="square" lIns="0" tIns="0" rIns="0" bIns="0" rtlCol="0"/>
          <a:lstStyle/>
          <a:p>
            <a:endParaRPr sz="650"/>
          </a:p>
        </p:txBody>
      </p:sp>
      <p:sp>
        <p:nvSpPr>
          <p:cNvPr id="10" name="Rectangle 9">
            <a:extLst>
              <a:ext uri="{FF2B5EF4-FFF2-40B4-BE49-F238E27FC236}">
                <a16:creationId xmlns:a16="http://schemas.microsoft.com/office/drawing/2014/main" id="{99990BC8-A237-26EF-B3C1-333AD1901647}"/>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custDataLst>
      <p:tags r:id="rId1"/>
    </p:custDataLst>
    <p:extLst>
      <p:ext uri="{BB962C8B-B14F-4D97-AF65-F5344CB8AC3E}">
        <p14:creationId xmlns:p14="http://schemas.microsoft.com/office/powerpoint/2010/main" val="3500200395"/>
      </p:ext>
    </p:extLst>
  </p:cSld>
  <p:clrMapOvr>
    <a:masterClrMapping/>
  </p:clrMapOvr>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19</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a:ea typeface="ＭＳ Ｐゴシック" pitchFamily="34" charset="-128"/>
              </a:rPr>
              <a:t>Commercial Banking Online</a:t>
            </a:r>
          </a:p>
        </p:txBody>
      </p:sp>
      <p:pic>
        <p:nvPicPr>
          <p:cNvPr id="5" name="Picture 4">
            <a:extLst>
              <a:ext uri="{FF2B5EF4-FFF2-40B4-BE49-F238E27FC236}">
                <a16:creationId xmlns:a16="http://schemas.microsoft.com/office/drawing/2014/main" id="{45AA82B2-D2E4-3412-A4E7-5A9B6CAA6FF1}"/>
              </a:ext>
            </a:extLst>
          </p:cNvPr>
          <p:cNvPicPr>
            <a:picLocks noChangeAspect="1"/>
          </p:cNvPicPr>
          <p:nvPr/>
        </p:nvPicPr>
        <p:blipFill>
          <a:blip r:embed="rId7"/>
          <a:stretch>
            <a:fillRect/>
          </a:stretch>
        </p:blipFill>
        <p:spPr>
          <a:xfrm>
            <a:off x="357051" y="1151588"/>
            <a:ext cx="9379132" cy="4728995"/>
          </a:xfrm>
          <a:prstGeom prst="rect">
            <a:avLst/>
          </a:prstGeom>
        </p:spPr>
      </p:pic>
      <p:sp>
        <p:nvSpPr>
          <p:cNvPr id="2" name="Rectangle 1">
            <a:extLst>
              <a:ext uri="{FF2B5EF4-FFF2-40B4-BE49-F238E27FC236}">
                <a16:creationId xmlns:a16="http://schemas.microsoft.com/office/drawing/2014/main" id="{F15609AB-FEF5-F716-52EB-864AE70CD5D8}"/>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086675678"/>
      </p:ext>
    </p:extLst>
  </p:cSld>
  <p:clrMapOvr>
    <a:masterClrMapping/>
  </p:clrMapOvr>
  <p:extLst>
    <p:ext uri="{6950BFC3-D8DA-4A85-94F7-54DA5524770B}">
      <p188:commentRel xmlns:p188="http://schemas.microsoft.com/office/powerpoint/2018/8/main" r:id="rId4"/>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20</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a:ea typeface="ＭＳ Ｐゴシック" pitchFamily="34" charset="-128"/>
              </a:rPr>
              <a:t>CBO Future Development Roadmap</a:t>
            </a:r>
          </a:p>
        </p:txBody>
      </p:sp>
      <p:pic>
        <p:nvPicPr>
          <p:cNvPr id="3" name="Picture 2">
            <a:extLst>
              <a:ext uri="{FF2B5EF4-FFF2-40B4-BE49-F238E27FC236}">
                <a16:creationId xmlns:a16="http://schemas.microsoft.com/office/drawing/2014/main" id="{9DEBF87E-BBEB-D17F-B510-9A5FCD18B926}"/>
              </a:ext>
            </a:extLst>
          </p:cNvPr>
          <p:cNvPicPr>
            <a:picLocks noChangeAspect="1"/>
          </p:cNvPicPr>
          <p:nvPr/>
        </p:nvPicPr>
        <p:blipFill>
          <a:blip r:embed="rId7"/>
          <a:stretch>
            <a:fillRect/>
          </a:stretch>
        </p:blipFill>
        <p:spPr>
          <a:xfrm>
            <a:off x="457830" y="1018060"/>
            <a:ext cx="9104335" cy="5156317"/>
          </a:xfrm>
          <a:prstGeom prst="rect">
            <a:avLst/>
          </a:prstGeom>
        </p:spPr>
      </p:pic>
      <p:sp>
        <p:nvSpPr>
          <p:cNvPr id="2" name="Rectangle 1">
            <a:extLst>
              <a:ext uri="{FF2B5EF4-FFF2-40B4-BE49-F238E27FC236}">
                <a16:creationId xmlns:a16="http://schemas.microsoft.com/office/drawing/2014/main" id="{4E66A117-4945-D7B0-4EEA-9112F0550BA8}"/>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4100453048"/>
      </p:ext>
    </p:extLst>
  </p:cSld>
  <p:clrMapOvr>
    <a:masterClrMapping/>
  </p:clrMapOvr>
  <p:extLst>
    <p:ext uri="{6950BFC3-D8DA-4A85-94F7-54DA5524770B}">
      <p188:commentRel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21</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a:ea typeface="ＭＳ Ｐゴシック" pitchFamily="34" charset="-128"/>
              </a:rPr>
              <a:t>Embedded Payment Insurance</a:t>
            </a:r>
          </a:p>
        </p:txBody>
      </p:sp>
      <p:pic>
        <p:nvPicPr>
          <p:cNvPr id="5" name="Picture 4">
            <a:extLst>
              <a:ext uri="{FF2B5EF4-FFF2-40B4-BE49-F238E27FC236}">
                <a16:creationId xmlns:a16="http://schemas.microsoft.com/office/drawing/2014/main" id="{300AC2A8-6C52-EB45-7413-944D4FEE58C0}"/>
              </a:ext>
            </a:extLst>
          </p:cNvPr>
          <p:cNvPicPr>
            <a:picLocks noChangeAspect="1"/>
          </p:cNvPicPr>
          <p:nvPr/>
        </p:nvPicPr>
        <p:blipFill>
          <a:blip r:embed="rId7"/>
          <a:stretch>
            <a:fillRect/>
          </a:stretch>
        </p:blipFill>
        <p:spPr>
          <a:xfrm>
            <a:off x="383458" y="1133707"/>
            <a:ext cx="9178708" cy="5050783"/>
          </a:xfrm>
          <a:prstGeom prst="rect">
            <a:avLst/>
          </a:prstGeom>
        </p:spPr>
      </p:pic>
      <p:sp>
        <p:nvSpPr>
          <p:cNvPr id="2" name="Rectangle 1">
            <a:extLst>
              <a:ext uri="{FF2B5EF4-FFF2-40B4-BE49-F238E27FC236}">
                <a16:creationId xmlns:a16="http://schemas.microsoft.com/office/drawing/2014/main" id="{859B4735-BA57-2ECA-16F0-D8A00AFEAF00}"/>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641215238"/>
      </p:ext>
    </p:extLst>
  </p:cSld>
  <p:clrMapOvr>
    <a:masterClrMapping/>
  </p:clrMapOvr>
  <p:extLst>
    <p:ext uri="{6950BFC3-D8DA-4A85-94F7-54DA5524770B}">
      <p188:commentRel xmlns:p188="http://schemas.microsoft.com/office/powerpoint/2018/8/main" r:id="rId4"/>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22</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a:ea typeface="ＭＳ Ｐゴシック" pitchFamily="34" charset="-128"/>
              </a:rPr>
              <a:t>Embedded Payment Insurance</a:t>
            </a:r>
          </a:p>
        </p:txBody>
      </p:sp>
      <p:pic>
        <p:nvPicPr>
          <p:cNvPr id="3" name="Picture 2">
            <a:extLst>
              <a:ext uri="{FF2B5EF4-FFF2-40B4-BE49-F238E27FC236}">
                <a16:creationId xmlns:a16="http://schemas.microsoft.com/office/drawing/2014/main" id="{644763C9-9D23-6040-D27E-C8399F8FBFBA}"/>
              </a:ext>
            </a:extLst>
          </p:cNvPr>
          <p:cNvPicPr>
            <a:picLocks noChangeAspect="1"/>
          </p:cNvPicPr>
          <p:nvPr/>
        </p:nvPicPr>
        <p:blipFill>
          <a:blip r:embed="rId7"/>
          <a:stretch>
            <a:fillRect/>
          </a:stretch>
        </p:blipFill>
        <p:spPr>
          <a:xfrm>
            <a:off x="363794" y="1124304"/>
            <a:ext cx="9198371" cy="4932367"/>
          </a:xfrm>
          <a:prstGeom prst="rect">
            <a:avLst/>
          </a:prstGeom>
        </p:spPr>
      </p:pic>
      <p:sp>
        <p:nvSpPr>
          <p:cNvPr id="2" name="Rectangle 1">
            <a:extLst>
              <a:ext uri="{FF2B5EF4-FFF2-40B4-BE49-F238E27FC236}">
                <a16:creationId xmlns:a16="http://schemas.microsoft.com/office/drawing/2014/main" id="{952D1D09-9BF9-D92F-74B6-1B3521484EE9}"/>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3833788405"/>
      </p:ext>
    </p:extLst>
  </p:cSld>
  <p:clrMapOvr>
    <a:masterClrMapping/>
  </p:clrMapOvr>
  <p:extLst>
    <p:ext uri="{6950BFC3-D8DA-4A85-94F7-54DA5524770B}">
      <p188:commentRel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23</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dirty="0">
                <a:ea typeface="ＭＳ Ｐゴシック" pitchFamily="34" charset="-128"/>
              </a:rPr>
              <a:t>Embedded Payment Insurance – Initiating Insurance Policy</a:t>
            </a:r>
          </a:p>
        </p:txBody>
      </p:sp>
      <p:pic>
        <p:nvPicPr>
          <p:cNvPr id="3" name="Picture 2">
            <a:extLst>
              <a:ext uri="{FF2B5EF4-FFF2-40B4-BE49-F238E27FC236}">
                <a16:creationId xmlns:a16="http://schemas.microsoft.com/office/drawing/2014/main" id="{2638A9C2-84E5-FD23-303F-FD5023C7634E}"/>
              </a:ext>
            </a:extLst>
          </p:cNvPr>
          <p:cNvPicPr>
            <a:picLocks noChangeAspect="1"/>
          </p:cNvPicPr>
          <p:nvPr/>
        </p:nvPicPr>
        <p:blipFill>
          <a:blip r:embed="rId7"/>
          <a:stretch>
            <a:fillRect/>
          </a:stretch>
        </p:blipFill>
        <p:spPr>
          <a:xfrm>
            <a:off x="304800" y="1040258"/>
            <a:ext cx="9257365" cy="4888594"/>
          </a:xfrm>
          <a:prstGeom prst="rect">
            <a:avLst/>
          </a:prstGeom>
        </p:spPr>
      </p:pic>
      <p:sp>
        <p:nvSpPr>
          <p:cNvPr id="2" name="Rectangle 1">
            <a:extLst>
              <a:ext uri="{FF2B5EF4-FFF2-40B4-BE49-F238E27FC236}">
                <a16:creationId xmlns:a16="http://schemas.microsoft.com/office/drawing/2014/main" id="{7EE3F05F-C11E-F48D-B906-214BF1FCC035}"/>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008981982"/>
      </p:ext>
    </p:extLst>
  </p:cSld>
  <p:clrMapOvr>
    <a:masterClrMapping/>
  </p:clrMapOvr>
  <p:extLst>
    <p:ext uri="{6950BFC3-D8DA-4A85-94F7-54DA5524770B}">
      <p188:commentRel xmlns:p188="http://schemas.microsoft.com/office/powerpoint/2018/8/main"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24</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dirty="0">
                <a:ea typeface="ＭＳ Ｐゴシック" pitchFamily="34" charset="-128"/>
              </a:rPr>
              <a:t>Embedded Payment Insurance – Automated Claim settlement</a:t>
            </a:r>
          </a:p>
        </p:txBody>
      </p:sp>
      <p:pic>
        <p:nvPicPr>
          <p:cNvPr id="3" name="Picture 2">
            <a:extLst>
              <a:ext uri="{FF2B5EF4-FFF2-40B4-BE49-F238E27FC236}">
                <a16:creationId xmlns:a16="http://schemas.microsoft.com/office/drawing/2014/main" id="{AE63FC6A-D9C5-9A36-A202-01AE3DCD38B3}"/>
              </a:ext>
            </a:extLst>
          </p:cNvPr>
          <p:cNvPicPr>
            <a:picLocks noChangeAspect="1"/>
          </p:cNvPicPr>
          <p:nvPr/>
        </p:nvPicPr>
        <p:blipFill>
          <a:blip r:embed="rId7"/>
          <a:stretch>
            <a:fillRect/>
          </a:stretch>
        </p:blipFill>
        <p:spPr>
          <a:xfrm>
            <a:off x="383458" y="1069829"/>
            <a:ext cx="9178707" cy="5153989"/>
          </a:xfrm>
          <a:prstGeom prst="rect">
            <a:avLst/>
          </a:prstGeom>
        </p:spPr>
      </p:pic>
      <p:sp>
        <p:nvSpPr>
          <p:cNvPr id="2" name="Rectangle 1">
            <a:extLst>
              <a:ext uri="{FF2B5EF4-FFF2-40B4-BE49-F238E27FC236}">
                <a16:creationId xmlns:a16="http://schemas.microsoft.com/office/drawing/2014/main" id="{65275679-082C-E817-5BBC-7F57B9A25E82}"/>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185504765"/>
      </p:ext>
    </p:extLst>
  </p:cSld>
  <p:clrMapOvr>
    <a:masterClrMapping/>
  </p:clrMapOvr>
  <p:extLst>
    <p:ext uri="{6950BFC3-D8DA-4A85-94F7-54DA5524770B}">
      <p188:commentRel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7" name="Object 936" hidden="1"/>
          <p:cNvGraphicFramePr>
            <a:graphicFrameLocks noChangeAspect="1"/>
          </p:cNvGraphicFramePr>
          <p:nvPr>
            <p:custDataLst>
              <p:tags r:id="rId1"/>
            </p:custDataLst>
          </p:nvPr>
        </p:nvGraphicFramePr>
        <p:xfrm>
          <a:off x="1637" y="1592"/>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937" name="Object 936" hidden="1"/>
                      <p:cNvPicPr/>
                      <p:nvPr/>
                    </p:nvPicPr>
                    <p:blipFill>
                      <a:blip r:embed="rId6"/>
                      <a:stretch>
                        <a:fillRect/>
                      </a:stretch>
                    </p:blipFill>
                    <p:spPr>
                      <a:xfrm>
                        <a:off x="1637" y="1592"/>
                        <a:ext cx="1587" cy="1587"/>
                      </a:xfrm>
                      <a:prstGeom prst="rect">
                        <a:avLst/>
                      </a:prstGeom>
                    </p:spPr>
                  </p:pic>
                </p:oleObj>
              </mc:Fallback>
            </mc:AlternateContent>
          </a:graphicData>
        </a:graphic>
      </p:graphicFrame>
      <p:sp>
        <p:nvSpPr>
          <p:cNvPr id="4" name="Slide Number Placeholder 3"/>
          <p:cNvSpPr>
            <a:spLocks noGrp="1"/>
          </p:cNvSpPr>
          <p:nvPr>
            <p:ph type="sldNum" sz="quarter" idx="10"/>
          </p:nvPr>
        </p:nvSpPr>
        <p:spPr>
          <a:xfrm>
            <a:off x="8935102" y="6499911"/>
            <a:ext cx="627063" cy="185738"/>
          </a:xfrm>
        </p:spPr>
        <p:txBody>
          <a:bodyPr/>
          <a:lstStyle/>
          <a:p>
            <a:pPr>
              <a:defRPr/>
            </a:pPr>
            <a:fld id="{D8D313BC-BCC1-47B0-A575-9B6737950ACF}" type="slidenum">
              <a:rPr lang="en-GB" smtClean="0"/>
              <a:pPr>
                <a:defRPr/>
              </a:pPr>
              <a:t>25</a:t>
            </a:fld>
            <a:endParaRPr lang="en-GB"/>
          </a:p>
        </p:txBody>
      </p:sp>
      <p:sp>
        <p:nvSpPr>
          <p:cNvPr id="964" name="Title 1"/>
          <p:cNvSpPr>
            <a:spLocks noGrp="1"/>
          </p:cNvSpPr>
          <p:nvPr>
            <p:ph type="title"/>
          </p:nvPr>
        </p:nvSpPr>
        <p:spPr>
          <a:xfrm>
            <a:off x="457830" y="459885"/>
            <a:ext cx="8719819" cy="365125"/>
          </a:xfrm>
        </p:spPr>
        <p:txBody>
          <a:bodyPr/>
          <a:lstStyle/>
          <a:p>
            <a:r>
              <a:rPr lang="en-US" altLang="en-US" sz="2400" dirty="0">
                <a:ea typeface="ＭＳ Ｐゴシック" pitchFamily="34" charset="-128"/>
              </a:rPr>
              <a:t>Embedded Payment Insurance – Claim settlement</a:t>
            </a:r>
          </a:p>
        </p:txBody>
      </p:sp>
      <p:pic>
        <p:nvPicPr>
          <p:cNvPr id="5" name="Picture 4">
            <a:extLst>
              <a:ext uri="{FF2B5EF4-FFF2-40B4-BE49-F238E27FC236}">
                <a16:creationId xmlns:a16="http://schemas.microsoft.com/office/drawing/2014/main" id="{9C58DD72-3A77-D35C-F9F4-8DA53BD9062D}"/>
              </a:ext>
            </a:extLst>
          </p:cNvPr>
          <p:cNvPicPr>
            <a:picLocks noChangeAspect="1"/>
          </p:cNvPicPr>
          <p:nvPr/>
        </p:nvPicPr>
        <p:blipFill>
          <a:blip r:embed="rId7"/>
          <a:stretch>
            <a:fillRect/>
          </a:stretch>
        </p:blipFill>
        <p:spPr>
          <a:xfrm>
            <a:off x="457830" y="1054100"/>
            <a:ext cx="9104335" cy="5209048"/>
          </a:xfrm>
          <a:prstGeom prst="rect">
            <a:avLst/>
          </a:prstGeom>
        </p:spPr>
      </p:pic>
      <p:sp>
        <p:nvSpPr>
          <p:cNvPr id="2" name="Rectangle 1">
            <a:extLst>
              <a:ext uri="{FF2B5EF4-FFF2-40B4-BE49-F238E27FC236}">
                <a16:creationId xmlns:a16="http://schemas.microsoft.com/office/drawing/2014/main" id="{DE438AD2-4CE9-9A8E-FBD0-62199872279E}"/>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362022827"/>
      </p:ext>
    </p:extLst>
  </p:cSld>
  <p:clrMapOvr>
    <a:masterClrMapping/>
  </p:clrMapOvr>
  <p:extLst>
    <p:ext uri="{6950BFC3-D8DA-4A85-94F7-54DA5524770B}">
      <p188:commentRel xmlns:p188="http://schemas.microsoft.com/office/powerpoint/2018/8/main" r:id="rId4"/>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2C98698-AFEA-5018-6133-DE3DF954555E}"/>
              </a:ext>
            </a:extLst>
          </p:cNvPr>
          <p:cNvSpPr>
            <a:spLocks noGrp="1"/>
          </p:cNvSpPr>
          <p:nvPr>
            <p:ph type="subTitle" idx="1"/>
          </p:nvPr>
        </p:nvSpPr>
        <p:spPr/>
        <p:txBody>
          <a:bodyPr/>
          <a:lstStyle/>
          <a:p>
            <a:endParaRPr lang="en-GB"/>
          </a:p>
        </p:txBody>
      </p:sp>
      <p:sp>
        <p:nvSpPr>
          <p:cNvPr id="5" name="Title 4">
            <a:extLst>
              <a:ext uri="{FF2B5EF4-FFF2-40B4-BE49-F238E27FC236}">
                <a16:creationId xmlns:a16="http://schemas.microsoft.com/office/drawing/2014/main" id="{8837211A-A879-F6D3-3CC4-01E1C9329EA6}"/>
              </a:ext>
            </a:extLst>
          </p:cNvPr>
          <p:cNvSpPr>
            <a:spLocks noGrp="1"/>
          </p:cNvSpPr>
          <p:nvPr>
            <p:ph type="title"/>
          </p:nvPr>
        </p:nvSpPr>
        <p:spPr/>
        <p:txBody>
          <a:bodyPr/>
          <a:lstStyle/>
          <a:p>
            <a:r>
              <a:rPr lang="en-IN" dirty="0"/>
              <a:t>ESG Financing</a:t>
            </a:r>
            <a:endParaRPr lang="en-GB" dirty="0"/>
          </a:p>
        </p:txBody>
      </p:sp>
      <p:sp>
        <p:nvSpPr>
          <p:cNvPr id="2" name="Rectangle 1">
            <a:extLst>
              <a:ext uri="{FF2B5EF4-FFF2-40B4-BE49-F238E27FC236}">
                <a16:creationId xmlns:a16="http://schemas.microsoft.com/office/drawing/2014/main" id="{22D5A4AE-6EA8-E7E7-8512-DBD27FD16333}"/>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188838932"/>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493007" y="457199"/>
            <a:ext cx="8936128" cy="365125"/>
          </a:xfrm>
        </p:spPr>
        <p:txBody>
          <a:bodyPr/>
          <a:lstStyle/>
          <a:p>
            <a:r>
              <a:rPr lang="en-IN" sz="2400" dirty="0"/>
              <a:t>The ESG Financing Market</a:t>
            </a:r>
            <a:endParaRPr lang="en-GB" sz="2400" dirty="0"/>
          </a:p>
        </p:txBody>
      </p:sp>
      <p:pic>
        <p:nvPicPr>
          <p:cNvPr id="3" name="Picture 2">
            <a:extLst>
              <a:ext uri="{FF2B5EF4-FFF2-40B4-BE49-F238E27FC236}">
                <a16:creationId xmlns:a16="http://schemas.microsoft.com/office/drawing/2014/main" id="{92AEE482-E304-D858-380F-5CC408B73B75}"/>
              </a:ext>
            </a:extLst>
          </p:cNvPr>
          <p:cNvPicPr>
            <a:picLocks noChangeAspect="1"/>
          </p:cNvPicPr>
          <p:nvPr/>
        </p:nvPicPr>
        <p:blipFill>
          <a:blip r:embed="rId4"/>
          <a:stretch>
            <a:fillRect/>
          </a:stretch>
        </p:blipFill>
        <p:spPr>
          <a:xfrm>
            <a:off x="108154" y="1154621"/>
            <a:ext cx="9458633" cy="4548757"/>
          </a:xfrm>
          <a:prstGeom prst="rect">
            <a:avLst/>
          </a:prstGeom>
        </p:spPr>
      </p:pic>
      <p:sp>
        <p:nvSpPr>
          <p:cNvPr id="2" name="Rectangle 1">
            <a:extLst>
              <a:ext uri="{FF2B5EF4-FFF2-40B4-BE49-F238E27FC236}">
                <a16:creationId xmlns:a16="http://schemas.microsoft.com/office/drawing/2014/main" id="{198875E4-5C85-0AFF-545A-AE963145B3D2}"/>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791830640"/>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493007" y="457199"/>
            <a:ext cx="8936128" cy="365125"/>
          </a:xfrm>
        </p:spPr>
        <p:txBody>
          <a:bodyPr/>
          <a:lstStyle/>
          <a:p>
            <a:r>
              <a:rPr lang="en-IN" sz="2400" dirty="0"/>
              <a:t>The ESG Financing Market &amp; Recent Lloyds Bank Transactions</a:t>
            </a:r>
            <a:endParaRPr lang="en-GB" sz="2400" dirty="0"/>
          </a:p>
        </p:txBody>
      </p:sp>
      <p:pic>
        <p:nvPicPr>
          <p:cNvPr id="5" name="Picture 4">
            <a:extLst>
              <a:ext uri="{FF2B5EF4-FFF2-40B4-BE49-F238E27FC236}">
                <a16:creationId xmlns:a16="http://schemas.microsoft.com/office/drawing/2014/main" id="{E54440CE-7270-F8AA-6288-A26C26980364}"/>
              </a:ext>
            </a:extLst>
          </p:cNvPr>
          <p:cNvPicPr>
            <a:picLocks noChangeAspect="1"/>
          </p:cNvPicPr>
          <p:nvPr/>
        </p:nvPicPr>
        <p:blipFill>
          <a:blip r:embed="rId4"/>
          <a:stretch>
            <a:fillRect/>
          </a:stretch>
        </p:blipFill>
        <p:spPr>
          <a:xfrm>
            <a:off x="216310" y="1126325"/>
            <a:ext cx="9468464" cy="4605349"/>
          </a:xfrm>
          <a:prstGeom prst="rect">
            <a:avLst/>
          </a:prstGeom>
        </p:spPr>
      </p:pic>
      <p:sp>
        <p:nvSpPr>
          <p:cNvPr id="2" name="Rectangle 1">
            <a:extLst>
              <a:ext uri="{FF2B5EF4-FFF2-40B4-BE49-F238E27FC236}">
                <a16:creationId xmlns:a16="http://schemas.microsoft.com/office/drawing/2014/main" id="{0A30E645-2520-6283-C532-3BC1294C8DE6}"/>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07053976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31E4BE6-C72B-B24D-C23D-49A53B2AE054}"/>
              </a:ext>
            </a:extLst>
          </p:cNvPr>
          <p:cNvSpPr>
            <a:spLocks noGrp="1"/>
          </p:cNvSpPr>
          <p:nvPr>
            <p:ph type="subTitle" idx="1"/>
          </p:nvPr>
        </p:nvSpPr>
        <p:spPr/>
        <p:txBody>
          <a:bodyPr>
            <a:normAutofit lnSpcReduction="10000"/>
          </a:bodyPr>
          <a:lstStyle/>
          <a:p>
            <a:endParaRPr lang="en-GB"/>
          </a:p>
        </p:txBody>
      </p:sp>
      <p:sp>
        <p:nvSpPr>
          <p:cNvPr id="6" name="Title 5">
            <a:extLst>
              <a:ext uri="{FF2B5EF4-FFF2-40B4-BE49-F238E27FC236}">
                <a16:creationId xmlns:a16="http://schemas.microsoft.com/office/drawing/2014/main" id="{39100DB7-C347-4743-99B1-65308A247A5B}"/>
              </a:ext>
            </a:extLst>
          </p:cNvPr>
          <p:cNvSpPr>
            <a:spLocks noGrp="1"/>
          </p:cNvSpPr>
          <p:nvPr>
            <p:ph type="title"/>
          </p:nvPr>
        </p:nvSpPr>
        <p:spPr/>
        <p:txBody>
          <a:bodyPr/>
          <a:lstStyle/>
          <a:p>
            <a:r>
              <a:rPr lang="en-IN"/>
              <a:t>Introduction to LBG Group</a:t>
            </a:r>
            <a:endParaRPr lang="en-GB"/>
          </a:p>
        </p:txBody>
      </p:sp>
      <p:sp>
        <p:nvSpPr>
          <p:cNvPr id="2" name="Rectangle 1">
            <a:extLst>
              <a:ext uri="{FF2B5EF4-FFF2-40B4-BE49-F238E27FC236}">
                <a16:creationId xmlns:a16="http://schemas.microsoft.com/office/drawing/2014/main" id="{A433566A-4DC1-71D0-C37E-D05CA1FAD2F8}"/>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680632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493007" y="457199"/>
            <a:ext cx="8936128" cy="365125"/>
          </a:xfrm>
        </p:spPr>
        <p:txBody>
          <a:bodyPr/>
          <a:lstStyle/>
          <a:p>
            <a:r>
              <a:rPr lang="en-IN" sz="2400" dirty="0"/>
              <a:t>L</a:t>
            </a:r>
            <a:r>
              <a:rPr lang="en-GB" sz="2400" dirty="0" err="1"/>
              <a:t>loyd</a:t>
            </a:r>
            <a:r>
              <a:rPr lang="en-GB" sz="2400" dirty="0"/>
              <a:t> Bank’s ESG solutions</a:t>
            </a:r>
          </a:p>
        </p:txBody>
      </p:sp>
      <p:pic>
        <p:nvPicPr>
          <p:cNvPr id="9" name="Picture 8">
            <a:extLst>
              <a:ext uri="{FF2B5EF4-FFF2-40B4-BE49-F238E27FC236}">
                <a16:creationId xmlns:a16="http://schemas.microsoft.com/office/drawing/2014/main" id="{E3457A07-B941-A912-3376-AA457131D427}"/>
              </a:ext>
            </a:extLst>
          </p:cNvPr>
          <p:cNvPicPr>
            <a:picLocks noChangeAspect="1"/>
          </p:cNvPicPr>
          <p:nvPr/>
        </p:nvPicPr>
        <p:blipFill>
          <a:blip r:embed="rId4"/>
          <a:stretch>
            <a:fillRect/>
          </a:stretch>
        </p:blipFill>
        <p:spPr>
          <a:xfrm>
            <a:off x="294967" y="1203269"/>
            <a:ext cx="9134168" cy="4766094"/>
          </a:xfrm>
          <a:prstGeom prst="rect">
            <a:avLst/>
          </a:prstGeom>
        </p:spPr>
      </p:pic>
      <p:sp>
        <p:nvSpPr>
          <p:cNvPr id="2" name="Rectangle 1">
            <a:extLst>
              <a:ext uri="{FF2B5EF4-FFF2-40B4-BE49-F238E27FC236}">
                <a16:creationId xmlns:a16="http://schemas.microsoft.com/office/drawing/2014/main" id="{FAAA3BEC-3413-DABA-7321-AD0E55ED64B0}"/>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604497838"/>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6F92-1488-0849-A72C-9CC1B35FFC19}"/>
              </a:ext>
            </a:extLst>
          </p:cNvPr>
          <p:cNvSpPr>
            <a:spLocks noGrp="1"/>
          </p:cNvSpPr>
          <p:nvPr>
            <p:ph type="title" idx="4294967295"/>
          </p:nvPr>
        </p:nvSpPr>
        <p:spPr>
          <a:xfrm>
            <a:off x="518624" y="467766"/>
            <a:ext cx="9906000" cy="365125"/>
          </a:xfrm>
        </p:spPr>
        <p:txBody>
          <a:bodyPr/>
          <a:lstStyle/>
          <a:p>
            <a:r>
              <a:rPr lang="en-US" sz="2400"/>
              <a:t>Important Information</a:t>
            </a:r>
          </a:p>
        </p:txBody>
      </p:sp>
      <p:pic>
        <p:nvPicPr>
          <p:cNvPr id="5" name="Picture 4">
            <a:extLst>
              <a:ext uri="{FF2B5EF4-FFF2-40B4-BE49-F238E27FC236}">
                <a16:creationId xmlns:a16="http://schemas.microsoft.com/office/drawing/2014/main" id="{62EDF61F-7DAD-3942-AEB8-1E23FB28A5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64" y="6156665"/>
            <a:ext cx="1761590" cy="579970"/>
          </a:xfrm>
          <a:prstGeom prst="rect">
            <a:avLst/>
          </a:prstGeom>
        </p:spPr>
      </p:pic>
      <p:pic>
        <p:nvPicPr>
          <p:cNvPr id="4" name="Picture 3">
            <a:extLst>
              <a:ext uri="{FF2B5EF4-FFF2-40B4-BE49-F238E27FC236}">
                <a16:creationId xmlns:a16="http://schemas.microsoft.com/office/drawing/2014/main" id="{B3D00274-606A-D88E-F29E-060D58A33C73}"/>
              </a:ext>
            </a:extLst>
          </p:cNvPr>
          <p:cNvPicPr>
            <a:picLocks noChangeAspect="1"/>
          </p:cNvPicPr>
          <p:nvPr/>
        </p:nvPicPr>
        <p:blipFill>
          <a:blip r:embed="rId5"/>
          <a:stretch>
            <a:fillRect/>
          </a:stretch>
        </p:blipFill>
        <p:spPr>
          <a:xfrm>
            <a:off x="425245" y="1079610"/>
            <a:ext cx="9055509" cy="3207253"/>
          </a:xfrm>
          <a:prstGeom prst="rect">
            <a:avLst/>
          </a:prstGeom>
        </p:spPr>
      </p:pic>
      <p:sp>
        <p:nvSpPr>
          <p:cNvPr id="3" name="Rectangle 2">
            <a:extLst>
              <a:ext uri="{FF2B5EF4-FFF2-40B4-BE49-F238E27FC236}">
                <a16:creationId xmlns:a16="http://schemas.microsoft.com/office/drawing/2014/main" id="{AB526915-A9E9-9492-7BF5-BA40BB55E959}"/>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4166904716"/>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name="Slide220">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F9251E-5C86-FDDC-680F-30CCC9C8E40D}"/>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custDataLst>
      <p:tags r:id="rId1"/>
    </p:custDataLst>
    <p:extLst>
      <p:ext uri="{BB962C8B-B14F-4D97-AF65-F5344CB8AC3E}">
        <p14:creationId xmlns:p14="http://schemas.microsoft.com/office/powerpoint/2010/main" val="56456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493007" y="444089"/>
            <a:ext cx="6873875" cy="365125"/>
          </a:xfrm>
        </p:spPr>
        <p:txBody>
          <a:bodyPr/>
          <a:lstStyle/>
          <a:p>
            <a:r>
              <a:rPr lang="en-GB" sz="2400" dirty="0"/>
              <a:t>Introduction to Lloyds Banking Group</a:t>
            </a:r>
          </a:p>
        </p:txBody>
      </p:sp>
      <p:pic>
        <p:nvPicPr>
          <p:cNvPr id="23" name="Picture 22">
            <a:extLst>
              <a:ext uri="{FF2B5EF4-FFF2-40B4-BE49-F238E27FC236}">
                <a16:creationId xmlns:a16="http://schemas.microsoft.com/office/drawing/2014/main" id="{5A4785C6-B242-5CC8-D650-2C14592B38E1}"/>
              </a:ext>
            </a:extLst>
          </p:cNvPr>
          <p:cNvPicPr>
            <a:picLocks noChangeAspect="1"/>
          </p:cNvPicPr>
          <p:nvPr/>
        </p:nvPicPr>
        <p:blipFill>
          <a:blip r:embed="rId4"/>
          <a:stretch>
            <a:fillRect/>
          </a:stretch>
        </p:blipFill>
        <p:spPr>
          <a:xfrm>
            <a:off x="265590" y="1162344"/>
            <a:ext cx="9374820" cy="4728619"/>
          </a:xfrm>
          <a:prstGeom prst="rect">
            <a:avLst/>
          </a:prstGeom>
        </p:spPr>
      </p:pic>
      <p:sp>
        <p:nvSpPr>
          <p:cNvPr id="24" name="Rectangle 23">
            <a:extLst>
              <a:ext uri="{FF2B5EF4-FFF2-40B4-BE49-F238E27FC236}">
                <a16:creationId xmlns:a16="http://schemas.microsoft.com/office/drawing/2014/main" id="{F772E2D5-36A7-7862-06B5-342E44F24800}"/>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771849728"/>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B413BC-9673-794D-972C-185AB41ED743}"/>
              </a:ext>
            </a:extLst>
          </p:cNvPr>
          <p:cNvSpPr>
            <a:spLocks noGrp="1"/>
          </p:cNvSpPr>
          <p:nvPr>
            <p:ph type="title"/>
          </p:nvPr>
        </p:nvSpPr>
        <p:spPr/>
        <p:txBody>
          <a:bodyPr/>
          <a:lstStyle/>
          <a:p>
            <a:r>
              <a:rPr lang="en-US"/>
              <a:t>Helping Britain Prosper</a:t>
            </a:r>
          </a:p>
        </p:txBody>
      </p:sp>
      <p:sp>
        <p:nvSpPr>
          <p:cNvPr id="25" name="Text Placeholder 14"/>
          <p:cNvSpPr>
            <a:spLocks noGrp="1"/>
          </p:cNvSpPr>
          <p:nvPr>
            <p:ph type="body" sz="quarter" idx="11"/>
          </p:nvPr>
        </p:nvSpPr>
        <p:spPr>
          <a:xfrm>
            <a:off x="510749" y="903900"/>
            <a:ext cx="8831601" cy="654025"/>
          </a:xfrm>
        </p:spPr>
        <p:txBody>
          <a:bodyPr/>
          <a:lstStyle/>
          <a:p>
            <a:pPr algn="ctr"/>
            <a:r>
              <a:rPr lang="en-GB" sz="1400"/>
              <a:t>Lloyds Bank has a commitment to ‘Helping Britain Prosper’ and continues to support the manufacturing sector with professional expertise delivered by our highly experienced relationship teams</a:t>
            </a:r>
          </a:p>
        </p:txBody>
      </p:sp>
      <p:grpSp>
        <p:nvGrpSpPr>
          <p:cNvPr id="26" name="Group 25"/>
          <p:cNvGrpSpPr/>
          <p:nvPr/>
        </p:nvGrpSpPr>
        <p:grpSpPr>
          <a:xfrm>
            <a:off x="576697" y="1651911"/>
            <a:ext cx="2692092" cy="3226222"/>
            <a:chOff x="508000" y="2312773"/>
            <a:chExt cx="2692092" cy="3226222"/>
          </a:xfrm>
        </p:grpSpPr>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t="811" r="21959" b="39587"/>
            <a:stretch/>
          </p:blipFill>
          <p:spPr>
            <a:xfrm>
              <a:off x="508000" y="2422689"/>
              <a:ext cx="2692092" cy="1710302"/>
            </a:xfrm>
            <a:prstGeom prst="rect">
              <a:avLst/>
            </a:prstGeom>
          </p:spPr>
        </p:pic>
        <p:sp>
          <p:nvSpPr>
            <p:cNvPr id="28" name="TextBox 27"/>
            <p:cNvSpPr txBox="1">
              <a:spLocks/>
            </p:cNvSpPr>
            <p:nvPr/>
          </p:nvSpPr>
          <p:spPr>
            <a:xfrm>
              <a:off x="508000" y="4174873"/>
              <a:ext cx="1296000" cy="1364122"/>
            </a:xfrm>
            <a:prstGeom prst="rect">
              <a:avLst/>
            </a:prstGeom>
            <a:solidFill>
              <a:srgbClr val="006A4D">
                <a:alpha val="74902"/>
              </a:srgbClr>
            </a:solidFill>
          </p:spPr>
          <p:txBody>
            <a:bodyPr wrap="square" lIns="72000" tIns="72000" rIns="36000" bIns="36000" rtlCol="0">
              <a:noAutofit/>
            </a:bodyPr>
            <a:lstStyle/>
            <a:p>
              <a:pPr algn="ctr">
                <a:lnSpc>
                  <a:spcPts val="2800"/>
                </a:lnSpc>
                <a:spcAft>
                  <a:spcPts val="600"/>
                </a:spcAft>
              </a:pPr>
              <a:r>
                <a:rPr lang="en-GB" sz="1200" b="1" kern="500" spc="-30">
                  <a:solidFill>
                    <a:schemeClr val="bg1"/>
                  </a:solidFill>
                  <a:latin typeface="+mj-lt"/>
                  <a:cs typeface="Arial"/>
                </a:rPr>
                <a:t>£3bn</a:t>
              </a:r>
            </a:p>
            <a:p>
              <a:r>
                <a:rPr lang="en-GB" sz="1000" b="0">
                  <a:solidFill>
                    <a:schemeClr val="bg1"/>
                  </a:solidFill>
                  <a:latin typeface="+mj-lt"/>
                  <a:cs typeface="Arial"/>
                </a:rPr>
                <a:t>of capital </a:t>
              </a:r>
              <a:r>
                <a:rPr lang="en-GB" sz="1000">
                  <a:solidFill>
                    <a:schemeClr val="bg1"/>
                  </a:solidFill>
                  <a:latin typeface="+mj-lt"/>
                  <a:cs typeface="Arial"/>
                </a:rPr>
                <a:t>in</a:t>
              </a:r>
              <a:r>
                <a:rPr lang="en-GB" sz="1000" b="0">
                  <a:solidFill>
                    <a:schemeClr val="bg1"/>
                  </a:solidFill>
                  <a:latin typeface="+mj-lt"/>
                  <a:cs typeface="Arial"/>
                </a:rPr>
                <a:t> 2020 invested in future growth supporting the UK manufacturing sector</a:t>
              </a:r>
            </a:p>
          </p:txBody>
        </p:sp>
        <p:sp>
          <p:nvSpPr>
            <p:cNvPr id="29" name="Freeform 18">
              <a:extLst>
                <a:ext uri="{FF2B5EF4-FFF2-40B4-BE49-F238E27FC236}">
                  <a16:creationId xmlns:a16="http://schemas.microsoft.com/office/drawing/2014/main" id="{3B6CC86A-8BC4-5F45-941D-283ADE591E2A}"/>
                </a:ext>
              </a:extLst>
            </p:cNvPr>
            <p:cNvSpPr>
              <a:spLocks/>
            </p:cNvSpPr>
            <p:nvPr/>
          </p:nvSpPr>
          <p:spPr bwMode="auto">
            <a:xfrm>
              <a:off x="508000" y="2312773"/>
              <a:ext cx="1302378" cy="252000"/>
            </a:xfrm>
            <a:prstGeom prst="rect">
              <a:avLst/>
            </a:prstGeom>
            <a:solidFill>
              <a:schemeClr val="accent1"/>
            </a:solidFill>
            <a:ln>
              <a:noFill/>
            </a:ln>
          </p:spPr>
          <p:txBody>
            <a:bodyPr lIns="72000" tIns="36000" rIns="36000" anchor="ctr" anchorCtr="0"/>
            <a:lstStyle/>
            <a:p>
              <a:r>
                <a:rPr lang="en-US" sz="1400" b="1">
                  <a:solidFill>
                    <a:schemeClr val="bg1"/>
                  </a:solidFill>
                </a:rPr>
                <a:t>Businesses</a:t>
              </a:r>
            </a:p>
          </p:txBody>
        </p:sp>
        <p:sp>
          <p:nvSpPr>
            <p:cNvPr id="30" name="TextBox 29"/>
            <p:cNvSpPr txBox="1">
              <a:spLocks/>
            </p:cNvSpPr>
            <p:nvPr/>
          </p:nvSpPr>
          <p:spPr>
            <a:xfrm>
              <a:off x="1904092" y="4174873"/>
              <a:ext cx="1296000" cy="1364122"/>
            </a:xfrm>
            <a:prstGeom prst="rect">
              <a:avLst/>
            </a:prstGeom>
            <a:solidFill>
              <a:srgbClr val="006A4D"/>
            </a:solidFill>
          </p:spPr>
          <p:txBody>
            <a:bodyPr wrap="square" lIns="72000" tIns="72000" rIns="36000" bIns="36000" rtlCol="0">
              <a:noAutofit/>
            </a:bodyPr>
            <a:lstStyle/>
            <a:p>
              <a:pPr algn="ctr">
                <a:lnSpc>
                  <a:spcPts val="2800"/>
                </a:lnSpc>
                <a:spcAft>
                  <a:spcPts val="600"/>
                </a:spcAft>
              </a:pPr>
              <a:r>
                <a:rPr lang="en-GB" sz="1200" b="1" spc="-30">
                  <a:solidFill>
                    <a:schemeClr val="bg1"/>
                  </a:solidFill>
                  <a:latin typeface="+mj-lt"/>
                  <a:cs typeface="Arial"/>
                </a:rPr>
                <a:t>290+</a:t>
              </a:r>
            </a:p>
            <a:p>
              <a:r>
                <a:rPr lang="en-GB" sz="1000" b="0">
                  <a:solidFill>
                    <a:schemeClr val="bg1"/>
                  </a:solidFill>
                  <a:latin typeface="+mj-lt"/>
                  <a:cs typeface="Arial"/>
                </a:rPr>
                <a:t>Lloyds clients have been supported through partnership</a:t>
              </a:r>
            </a:p>
          </p:txBody>
        </p:sp>
      </p:grpSp>
      <p:grpSp>
        <p:nvGrpSpPr>
          <p:cNvPr id="36" name="Group 35"/>
          <p:cNvGrpSpPr/>
          <p:nvPr/>
        </p:nvGrpSpPr>
        <p:grpSpPr>
          <a:xfrm>
            <a:off x="3642926" y="1693356"/>
            <a:ext cx="2704792" cy="3184777"/>
            <a:chOff x="3607733" y="3068491"/>
            <a:chExt cx="2704792" cy="3184777"/>
          </a:xfrm>
        </p:grpSpPr>
        <p:pic>
          <p:nvPicPr>
            <p:cNvPr id="37" name="Picture 36"/>
            <p:cNvPicPr>
              <a:picLocks noChangeAspect="1"/>
            </p:cNvPicPr>
            <p:nvPr/>
          </p:nvPicPr>
          <p:blipFill rotWithShape="1">
            <a:blip r:embed="rId5">
              <a:extLst>
                <a:ext uri="{28A0092B-C50C-407E-A947-70E740481C1C}">
                  <a14:useLocalDpi xmlns:a14="http://schemas.microsoft.com/office/drawing/2010/main" val="0"/>
                </a:ext>
              </a:extLst>
            </a:blip>
            <a:srcRect t="9010" r="14925"/>
            <a:stretch/>
          </p:blipFill>
          <p:spPr>
            <a:xfrm>
              <a:off x="3607733" y="3187649"/>
              <a:ext cx="2692092" cy="1748976"/>
            </a:xfrm>
            <a:prstGeom prst="rect">
              <a:avLst/>
            </a:prstGeom>
          </p:spPr>
        </p:pic>
        <p:sp>
          <p:nvSpPr>
            <p:cNvPr id="38" name="Freeform 18">
              <a:extLst>
                <a:ext uri="{FF2B5EF4-FFF2-40B4-BE49-F238E27FC236}">
                  <a16:creationId xmlns:a16="http://schemas.microsoft.com/office/drawing/2014/main" id="{3B6CC86A-8BC4-5F45-941D-283ADE591E2A}"/>
                </a:ext>
              </a:extLst>
            </p:cNvPr>
            <p:cNvSpPr>
              <a:spLocks/>
            </p:cNvSpPr>
            <p:nvPr/>
          </p:nvSpPr>
          <p:spPr bwMode="auto">
            <a:xfrm>
              <a:off x="3612525" y="3068491"/>
              <a:ext cx="1302378" cy="252000"/>
            </a:xfrm>
            <a:prstGeom prst="rect">
              <a:avLst/>
            </a:prstGeom>
            <a:solidFill>
              <a:schemeClr val="accent1"/>
            </a:solidFill>
            <a:ln>
              <a:noFill/>
            </a:ln>
          </p:spPr>
          <p:txBody>
            <a:bodyPr lIns="72000" tIns="36000" rIns="36000" anchor="ctr" anchorCtr="0"/>
            <a:lstStyle/>
            <a:p>
              <a:r>
                <a:rPr lang="en-US" sz="1400" b="1">
                  <a:solidFill>
                    <a:schemeClr val="bg1"/>
                  </a:solidFill>
                </a:rPr>
                <a:t>Sustainability</a:t>
              </a:r>
            </a:p>
          </p:txBody>
        </p:sp>
        <p:sp>
          <p:nvSpPr>
            <p:cNvPr id="39" name="TextBox 38"/>
            <p:cNvSpPr txBox="1">
              <a:spLocks/>
            </p:cNvSpPr>
            <p:nvPr/>
          </p:nvSpPr>
          <p:spPr>
            <a:xfrm>
              <a:off x="3615714" y="4979255"/>
              <a:ext cx="1296000" cy="1270624"/>
            </a:xfrm>
            <a:prstGeom prst="rect">
              <a:avLst/>
            </a:prstGeom>
            <a:solidFill>
              <a:srgbClr val="006A4D"/>
            </a:solidFill>
          </p:spPr>
          <p:txBody>
            <a:bodyPr wrap="square" lIns="72000" tIns="72000" rIns="36000" bIns="36000" rtlCol="0">
              <a:noAutofit/>
            </a:bodyPr>
            <a:lstStyle/>
            <a:p>
              <a:pPr algn="ctr">
                <a:lnSpc>
                  <a:spcPts val="1500"/>
                </a:lnSpc>
                <a:spcAft>
                  <a:spcPts val="600"/>
                </a:spcAft>
              </a:pPr>
              <a:r>
                <a:rPr lang="en-GB" sz="1200" b="1" kern="500" spc="-30">
                  <a:solidFill>
                    <a:schemeClr val="bg1"/>
                  </a:solidFill>
                  <a:latin typeface="+mj-lt"/>
                  <a:cs typeface="Arial"/>
                </a:rPr>
                <a:t>Clean Growth Financing Initiative</a:t>
              </a:r>
            </a:p>
            <a:p>
              <a:pPr algn="ctr">
                <a:spcAft>
                  <a:spcPts val="600"/>
                </a:spcAft>
              </a:pPr>
              <a:r>
                <a:rPr lang="en-GB" sz="1050" b="0">
                  <a:solidFill>
                    <a:schemeClr val="bg1"/>
                  </a:solidFill>
                  <a:latin typeface="+mj-lt"/>
                  <a:cs typeface="Arial"/>
                </a:rPr>
                <a:t>discounted lending for sustainable purposes</a:t>
              </a:r>
            </a:p>
          </p:txBody>
        </p:sp>
        <p:sp>
          <p:nvSpPr>
            <p:cNvPr id="40" name="TextBox 39"/>
            <p:cNvSpPr txBox="1">
              <a:spLocks/>
            </p:cNvSpPr>
            <p:nvPr/>
          </p:nvSpPr>
          <p:spPr>
            <a:xfrm>
              <a:off x="5016525" y="4982644"/>
              <a:ext cx="1296000" cy="1270624"/>
            </a:xfrm>
            <a:prstGeom prst="rect">
              <a:avLst/>
            </a:prstGeom>
            <a:solidFill>
              <a:srgbClr val="006A4D"/>
            </a:solidFill>
          </p:spPr>
          <p:txBody>
            <a:bodyPr wrap="square" lIns="72000" tIns="72000" rIns="36000" bIns="36000" rtlCol="0">
              <a:noAutofit/>
            </a:bodyPr>
            <a:lstStyle/>
            <a:p>
              <a:pPr algn="ctr">
                <a:lnSpc>
                  <a:spcPts val="2800"/>
                </a:lnSpc>
                <a:spcAft>
                  <a:spcPts val="600"/>
                </a:spcAft>
              </a:pPr>
              <a:r>
                <a:rPr lang="en-GB" sz="1200" b="1" spc="-30">
                  <a:solidFill>
                    <a:schemeClr val="bg1"/>
                  </a:solidFill>
                  <a:latin typeface="+mj-lt"/>
                  <a:cs typeface="Arial"/>
                </a:rPr>
                <a:t>£2.2bn</a:t>
              </a:r>
            </a:p>
            <a:p>
              <a:pPr algn="ctr"/>
              <a:r>
                <a:rPr lang="en-GB" sz="1050" b="0">
                  <a:solidFill>
                    <a:schemeClr val="bg1"/>
                  </a:solidFill>
                  <a:latin typeface="+mj-lt"/>
                  <a:cs typeface="Arial"/>
                </a:rPr>
                <a:t>funding provided to </a:t>
              </a:r>
            </a:p>
            <a:p>
              <a:pPr algn="ctr"/>
              <a:r>
                <a:rPr lang="en-GB" sz="1050" b="0">
                  <a:solidFill>
                    <a:schemeClr val="bg1"/>
                  </a:solidFill>
                  <a:latin typeface="+mj-lt"/>
                  <a:cs typeface="Arial"/>
                </a:rPr>
                <a:t>Top 25 UK housebuilders by turnover </a:t>
              </a:r>
            </a:p>
          </p:txBody>
        </p:sp>
      </p:grpSp>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r="1672"/>
          <a:stretch/>
        </p:blipFill>
        <p:spPr>
          <a:xfrm>
            <a:off x="6941509" y="4106825"/>
            <a:ext cx="1868016" cy="702539"/>
          </a:xfrm>
          <a:prstGeom prst="rect">
            <a:avLst/>
          </a:prstGeom>
        </p:spPr>
      </p:pic>
      <p:sp>
        <p:nvSpPr>
          <p:cNvPr id="22" name="Rectangle 21">
            <a:extLst>
              <a:ext uri="{FF2B5EF4-FFF2-40B4-BE49-F238E27FC236}">
                <a16:creationId xmlns:a16="http://schemas.microsoft.com/office/drawing/2014/main" id="{FDAC38BC-980F-40CE-A265-49E8BF4074FB}"/>
              </a:ext>
            </a:extLst>
          </p:cNvPr>
          <p:cNvSpPr/>
          <p:nvPr/>
        </p:nvSpPr>
        <p:spPr bwMode="auto">
          <a:xfrm>
            <a:off x="6604044" y="1890030"/>
            <a:ext cx="2736850" cy="2040124"/>
          </a:xfrm>
          <a:prstGeom prst="rect">
            <a:avLst/>
          </a:prstGeom>
          <a:solidFill>
            <a:srgbClr val="006A4D">
              <a:alpha val="20000"/>
            </a:srgbClr>
          </a:solidFill>
          <a:ln>
            <a:noFill/>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1" i="0" u="none" strike="noStrike" cap="none" normalizeH="0" baseline="0">
              <a:ln>
                <a:noFill/>
              </a:ln>
              <a:solidFill>
                <a:schemeClr val="tx2"/>
              </a:solidFill>
              <a:effectLst/>
              <a:latin typeface="Arial" charset="0"/>
              <a:ea typeface="ＭＳ Ｐゴシック" charset="0"/>
            </a:endParaRPr>
          </a:p>
        </p:txBody>
      </p:sp>
      <p:grpSp>
        <p:nvGrpSpPr>
          <p:cNvPr id="23" name="Group 22">
            <a:extLst>
              <a:ext uri="{FF2B5EF4-FFF2-40B4-BE49-F238E27FC236}">
                <a16:creationId xmlns:a16="http://schemas.microsoft.com/office/drawing/2014/main" id="{EABD2D95-4162-4F08-BD14-EC73CCF35971}"/>
              </a:ext>
            </a:extLst>
          </p:cNvPr>
          <p:cNvGrpSpPr/>
          <p:nvPr/>
        </p:nvGrpSpPr>
        <p:grpSpPr>
          <a:xfrm>
            <a:off x="503478" y="5243250"/>
            <a:ext cx="2738438" cy="768183"/>
            <a:chOff x="6645275" y="1638718"/>
            <a:chExt cx="2738438" cy="768183"/>
          </a:xfrm>
        </p:grpSpPr>
        <p:sp>
          <p:nvSpPr>
            <p:cNvPr id="24" name="Rectangle 23">
              <a:extLst>
                <a:ext uri="{FF2B5EF4-FFF2-40B4-BE49-F238E27FC236}">
                  <a16:creationId xmlns:a16="http://schemas.microsoft.com/office/drawing/2014/main" id="{ED2B1C35-5E00-443C-9248-282F8199D155}"/>
                </a:ext>
              </a:extLst>
            </p:cNvPr>
            <p:cNvSpPr/>
            <p:nvPr/>
          </p:nvSpPr>
          <p:spPr>
            <a:xfrm>
              <a:off x="6645275" y="1638718"/>
              <a:ext cx="1261857" cy="215444"/>
            </a:xfrm>
            <a:prstGeom prst="rect">
              <a:avLst/>
            </a:prstGeom>
          </p:spPr>
          <p:txBody>
            <a:bodyPr wrap="none" lIns="0" tIns="0" rIns="0" bIns="0">
              <a:spAutoFit/>
            </a:bodyPr>
            <a:lstStyle/>
            <a:p>
              <a:pPr lvl="0">
                <a:spcBef>
                  <a:spcPct val="50000"/>
                </a:spcBef>
                <a:defRPr/>
              </a:pPr>
              <a:r>
                <a:rPr lang="en-GB" altLang="en-US" sz="1400">
                  <a:solidFill>
                    <a:schemeClr val="accent1"/>
                  </a:solidFill>
                </a:rPr>
                <a:t>Balance Sheet Support</a:t>
              </a:r>
            </a:p>
          </p:txBody>
        </p:sp>
        <p:sp>
          <p:nvSpPr>
            <p:cNvPr id="35" name="TextBox 34">
              <a:extLst>
                <a:ext uri="{FF2B5EF4-FFF2-40B4-BE49-F238E27FC236}">
                  <a16:creationId xmlns:a16="http://schemas.microsoft.com/office/drawing/2014/main" id="{B6323CB7-C061-4C3C-963F-664DB356F20C}"/>
                </a:ext>
              </a:extLst>
            </p:cNvPr>
            <p:cNvSpPr txBox="1"/>
            <p:nvPr/>
          </p:nvSpPr>
          <p:spPr>
            <a:xfrm>
              <a:off x="6652732" y="1899070"/>
              <a:ext cx="2730981" cy="507831"/>
            </a:xfrm>
            <a:prstGeom prst="rect">
              <a:avLst/>
            </a:prstGeom>
            <a:noFill/>
          </p:spPr>
          <p:txBody>
            <a:bodyPr wrap="square" lIns="0" tIns="0" rIns="0" bIns="0" rtlCol="0">
              <a:spAutoFit/>
            </a:bodyPr>
            <a:lstStyle/>
            <a:p>
              <a:pPr>
                <a:lnSpc>
                  <a:spcPct val="110000"/>
                </a:lnSpc>
                <a:spcBef>
                  <a:spcPts val="200"/>
                </a:spcBef>
                <a:spcAft>
                  <a:spcPts val="200"/>
                </a:spcAft>
                <a:buClr>
                  <a:srgbClr val="006A4D"/>
                </a:buClr>
              </a:pPr>
              <a:r>
                <a:rPr lang="en-GB" sz="1000" b="0"/>
                <a:t>A significant balance sheet commitment. Lloyds Bank currently provides over £6.5bn of capital to the manufacturing sector </a:t>
              </a:r>
            </a:p>
          </p:txBody>
        </p:sp>
      </p:grpSp>
      <p:grpSp>
        <p:nvGrpSpPr>
          <p:cNvPr id="44" name="Group 43">
            <a:extLst>
              <a:ext uri="{FF2B5EF4-FFF2-40B4-BE49-F238E27FC236}">
                <a16:creationId xmlns:a16="http://schemas.microsoft.com/office/drawing/2014/main" id="{442145EA-C0F4-4B89-9E24-3FD7587BF1FF}"/>
              </a:ext>
            </a:extLst>
          </p:cNvPr>
          <p:cNvGrpSpPr/>
          <p:nvPr/>
        </p:nvGrpSpPr>
        <p:grpSpPr>
          <a:xfrm>
            <a:off x="3682499" y="5220274"/>
            <a:ext cx="2738438" cy="760563"/>
            <a:chOff x="6645275" y="2543593"/>
            <a:chExt cx="2738438" cy="760563"/>
          </a:xfrm>
        </p:grpSpPr>
        <p:sp>
          <p:nvSpPr>
            <p:cNvPr id="45" name="Rectangle 44">
              <a:extLst>
                <a:ext uri="{FF2B5EF4-FFF2-40B4-BE49-F238E27FC236}">
                  <a16:creationId xmlns:a16="http://schemas.microsoft.com/office/drawing/2014/main" id="{FB6C9E34-6471-4B04-B7FA-3E5A887D338A}"/>
                </a:ext>
              </a:extLst>
            </p:cNvPr>
            <p:cNvSpPr/>
            <p:nvPr/>
          </p:nvSpPr>
          <p:spPr>
            <a:xfrm>
              <a:off x="6645275" y="2543593"/>
              <a:ext cx="1238974" cy="215444"/>
            </a:xfrm>
            <a:prstGeom prst="rect">
              <a:avLst/>
            </a:prstGeom>
          </p:spPr>
          <p:txBody>
            <a:bodyPr wrap="none" lIns="0" tIns="0" rIns="0" bIns="0">
              <a:spAutoFit/>
            </a:bodyPr>
            <a:lstStyle/>
            <a:p>
              <a:pPr lvl="0">
                <a:spcBef>
                  <a:spcPct val="50000"/>
                </a:spcBef>
                <a:defRPr/>
              </a:pPr>
              <a:r>
                <a:rPr lang="en-GB" altLang="en-US" sz="1400">
                  <a:solidFill>
                    <a:schemeClr val="accent1"/>
                  </a:solidFill>
                </a:rPr>
                <a:t>A Strong Counterparty</a:t>
              </a:r>
            </a:p>
          </p:txBody>
        </p:sp>
        <p:sp>
          <p:nvSpPr>
            <p:cNvPr id="46" name="TextBox 45">
              <a:extLst>
                <a:ext uri="{FF2B5EF4-FFF2-40B4-BE49-F238E27FC236}">
                  <a16:creationId xmlns:a16="http://schemas.microsoft.com/office/drawing/2014/main" id="{8CD86C08-1933-4763-B9DD-E8DB3A070081}"/>
                </a:ext>
              </a:extLst>
            </p:cNvPr>
            <p:cNvSpPr txBox="1"/>
            <p:nvPr/>
          </p:nvSpPr>
          <p:spPr>
            <a:xfrm>
              <a:off x="6652732" y="2796325"/>
              <a:ext cx="2730981" cy="507831"/>
            </a:xfrm>
            <a:prstGeom prst="rect">
              <a:avLst/>
            </a:prstGeom>
            <a:noFill/>
          </p:spPr>
          <p:txBody>
            <a:bodyPr wrap="square" lIns="0" tIns="0" rIns="0" bIns="0" rtlCol="0">
              <a:spAutoFit/>
            </a:bodyPr>
            <a:lstStyle/>
            <a:p>
              <a:pPr>
                <a:lnSpc>
                  <a:spcPct val="110000"/>
                </a:lnSpc>
                <a:spcBef>
                  <a:spcPts val="200"/>
                </a:spcBef>
                <a:spcAft>
                  <a:spcPts val="200"/>
                </a:spcAft>
                <a:buClr>
                  <a:srgbClr val="006A4D"/>
                </a:buClr>
              </a:pPr>
              <a:r>
                <a:rPr lang="en-GB" sz="1000" b="0"/>
                <a:t>Solid Aa3/A/A+ rating and Tier-One Capital Ratio of 15.5%, stronger than almost all our peers </a:t>
              </a:r>
            </a:p>
          </p:txBody>
        </p:sp>
      </p:grpSp>
      <p:pic>
        <p:nvPicPr>
          <p:cNvPr id="50" name="Picture 49">
            <a:extLst>
              <a:ext uri="{FF2B5EF4-FFF2-40B4-BE49-F238E27FC236}">
                <a16:creationId xmlns:a16="http://schemas.microsoft.com/office/drawing/2014/main" id="{FF232F28-580B-4B31-8E18-3FF88262B11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677" t="5210" r="1677" b="5363"/>
          <a:stretch/>
        </p:blipFill>
        <p:spPr>
          <a:xfrm>
            <a:off x="8289972" y="3458779"/>
            <a:ext cx="955041" cy="298248"/>
          </a:xfrm>
          <a:prstGeom prst="rect">
            <a:avLst/>
          </a:prstGeom>
        </p:spPr>
      </p:pic>
      <p:pic>
        <p:nvPicPr>
          <p:cNvPr id="51" name="Content Placeholder 18">
            <a:extLst>
              <a:ext uri="{FF2B5EF4-FFF2-40B4-BE49-F238E27FC236}">
                <a16:creationId xmlns:a16="http://schemas.microsoft.com/office/drawing/2014/main" id="{9DABE7C3-02CD-4865-911B-99ED1FB76ED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319" t="28756" r="5374" b="28163"/>
          <a:stretch/>
        </p:blipFill>
        <p:spPr>
          <a:xfrm>
            <a:off x="6655554" y="3451610"/>
            <a:ext cx="1313977" cy="336917"/>
          </a:xfrm>
          <a:prstGeom prst="rect">
            <a:avLst/>
          </a:prstGeom>
        </p:spPr>
      </p:pic>
      <p:pic>
        <p:nvPicPr>
          <p:cNvPr id="52" name="Picture 51">
            <a:extLst>
              <a:ext uri="{FF2B5EF4-FFF2-40B4-BE49-F238E27FC236}">
                <a16:creationId xmlns:a16="http://schemas.microsoft.com/office/drawing/2014/main" id="{9E8F87C8-7014-4966-9294-123DD61176F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4827" t="20585" r="23919" b="25770"/>
          <a:stretch/>
        </p:blipFill>
        <p:spPr>
          <a:xfrm>
            <a:off x="6770709" y="2678809"/>
            <a:ext cx="1083668" cy="596130"/>
          </a:xfrm>
          <a:prstGeom prst="rect">
            <a:avLst/>
          </a:prstGeom>
        </p:spPr>
      </p:pic>
      <p:sp>
        <p:nvSpPr>
          <p:cNvPr id="53" name="Pentagon 106">
            <a:extLst>
              <a:ext uri="{FF2B5EF4-FFF2-40B4-BE49-F238E27FC236}">
                <a16:creationId xmlns:a16="http://schemas.microsoft.com/office/drawing/2014/main" id="{F13F99E0-AD12-4000-BF6F-2ABDB10CB54C}"/>
              </a:ext>
            </a:extLst>
          </p:cNvPr>
          <p:cNvSpPr/>
          <p:nvPr/>
        </p:nvSpPr>
        <p:spPr bwMode="auto">
          <a:xfrm rot="5400000">
            <a:off x="7610991" y="810520"/>
            <a:ext cx="729495" cy="2733483"/>
          </a:xfrm>
          <a:prstGeom prst="homePlate">
            <a:avLst>
              <a:gd name="adj" fmla="val 15511"/>
            </a:avLst>
          </a:prstGeom>
          <a:solidFill>
            <a:schemeClr val="accent1"/>
          </a:solidFill>
          <a:ln>
            <a:noFill/>
          </a:ln>
          <a:effectLst/>
        </p:spPr>
        <p:txBody>
          <a:bodyPr rot="0" spcFirstLastPara="0" vertOverflow="overflow" horzOverflow="overflow" vert="vert270" wrap="square" lIns="0" tIns="0" rIns="91440" bIns="0" numCol="1" spcCol="0" rtlCol="0" fromWordArt="0" anchor="ctr" anchorCtr="1" forceAA="0" compatLnSpc="1">
            <a:prstTxWarp prst="textNoShape">
              <a:avLst/>
            </a:prstTxWarp>
            <a:noAutofit/>
          </a:bodyPr>
          <a:lstStyle/>
          <a:p>
            <a:pPr algn="ctr"/>
            <a:r>
              <a:rPr lang="en-GB" sz="1800">
                <a:solidFill>
                  <a:schemeClr val="bg1"/>
                </a:solidFill>
              </a:rPr>
              <a:t>Over 30 Million</a:t>
            </a:r>
          </a:p>
          <a:p>
            <a:pPr algn="ctr"/>
            <a:r>
              <a:rPr lang="en-GB" sz="1400">
                <a:solidFill>
                  <a:schemeClr val="bg1"/>
                </a:solidFill>
              </a:rPr>
              <a:t>UK Current Account Holders</a:t>
            </a:r>
          </a:p>
        </p:txBody>
      </p:sp>
      <p:pic>
        <p:nvPicPr>
          <p:cNvPr id="54" name="Picture 53">
            <a:extLst>
              <a:ext uri="{FF2B5EF4-FFF2-40B4-BE49-F238E27FC236}">
                <a16:creationId xmlns:a16="http://schemas.microsoft.com/office/drawing/2014/main" id="{E4815E7D-514A-4493-A270-FA4AB59D2276}"/>
              </a:ext>
            </a:extLst>
          </p:cNvPr>
          <p:cNvPicPr>
            <a:picLocks noChangeAspect="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8288685" y="2704698"/>
            <a:ext cx="848358" cy="544352"/>
          </a:xfrm>
          <a:prstGeom prst="rect">
            <a:avLst/>
          </a:prstGeom>
        </p:spPr>
      </p:pic>
      <p:grpSp>
        <p:nvGrpSpPr>
          <p:cNvPr id="55" name="Group 54">
            <a:extLst>
              <a:ext uri="{FF2B5EF4-FFF2-40B4-BE49-F238E27FC236}">
                <a16:creationId xmlns:a16="http://schemas.microsoft.com/office/drawing/2014/main" id="{47639F15-208F-4374-B030-495313D99AFB}"/>
              </a:ext>
            </a:extLst>
          </p:cNvPr>
          <p:cNvGrpSpPr/>
          <p:nvPr/>
        </p:nvGrpSpPr>
        <p:grpSpPr>
          <a:xfrm>
            <a:off x="6561516" y="5243250"/>
            <a:ext cx="2738438" cy="770724"/>
            <a:chOff x="6645275" y="3366553"/>
            <a:chExt cx="2738438" cy="770724"/>
          </a:xfrm>
        </p:grpSpPr>
        <p:sp>
          <p:nvSpPr>
            <p:cNvPr id="56" name="Rectangle 55">
              <a:extLst>
                <a:ext uri="{FF2B5EF4-FFF2-40B4-BE49-F238E27FC236}">
                  <a16:creationId xmlns:a16="http://schemas.microsoft.com/office/drawing/2014/main" id="{14E7998F-D57D-42AC-8AC1-58830025ECC0}"/>
                </a:ext>
              </a:extLst>
            </p:cNvPr>
            <p:cNvSpPr/>
            <p:nvPr/>
          </p:nvSpPr>
          <p:spPr>
            <a:xfrm>
              <a:off x="6645275" y="3366553"/>
              <a:ext cx="1744345" cy="215444"/>
            </a:xfrm>
            <a:prstGeom prst="rect">
              <a:avLst/>
            </a:prstGeom>
          </p:spPr>
          <p:txBody>
            <a:bodyPr wrap="square" lIns="0" tIns="0" rIns="0" bIns="0">
              <a:spAutoFit/>
            </a:bodyPr>
            <a:lstStyle/>
            <a:p>
              <a:pPr lvl="0">
                <a:spcBef>
                  <a:spcPct val="50000"/>
                </a:spcBef>
                <a:defRPr/>
              </a:pPr>
              <a:r>
                <a:rPr lang="en-GB" altLang="en-US" sz="1400">
                  <a:solidFill>
                    <a:schemeClr val="accent1"/>
                  </a:solidFill>
                </a:rPr>
                <a:t>Consumer Insight</a:t>
              </a:r>
            </a:p>
          </p:txBody>
        </p:sp>
        <p:sp>
          <p:nvSpPr>
            <p:cNvPr id="57" name="TextBox 56">
              <a:extLst>
                <a:ext uri="{FF2B5EF4-FFF2-40B4-BE49-F238E27FC236}">
                  <a16:creationId xmlns:a16="http://schemas.microsoft.com/office/drawing/2014/main" id="{A8076066-FF12-4613-84DB-E61E720060E2}"/>
                </a:ext>
              </a:extLst>
            </p:cNvPr>
            <p:cNvSpPr txBox="1"/>
            <p:nvPr/>
          </p:nvSpPr>
          <p:spPr>
            <a:xfrm>
              <a:off x="6652732" y="3629446"/>
              <a:ext cx="2730981" cy="507831"/>
            </a:xfrm>
            <a:prstGeom prst="rect">
              <a:avLst/>
            </a:prstGeom>
            <a:noFill/>
          </p:spPr>
          <p:txBody>
            <a:bodyPr wrap="square" lIns="0" tIns="0" rIns="0" bIns="0" rtlCol="0">
              <a:spAutoFit/>
            </a:bodyPr>
            <a:lstStyle/>
            <a:p>
              <a:pPr>
                <a:lnSpc>
                  <a:spcPct val="110000"/>
                </a:lnSpc>
                <a:spcBef>
                  <a:spcPts val="200"/>
                </a:spcBef>
                <a:spcAft>
                  <a:spcPts val="200"/>
                </a:spcAft>
                <a:buClr>
                  <a:srgbClr val="006A4D"/>
                </a:buClr>
              </a:pPr>
              <a:r>
                <a:rPr lang="en-GB" sz="1000" b="0"/>
                <a:t>Through our multiple market leading franchises we touch 1 in 3 payments in the UK, creating access to valuable consumer insight.</a:t>
              </a:r>
            </a:p>
          </p:txBody>
        </p:sp>
      </p:grpSp>
      <p:sp>
        <p:nvSpPr>
          <p:cNvPr id="2" name="Rectangle 1">
            <a:extLst>
              <a:ext uri="{FF2B5EF4-FFF2-40B4-BE49-F238E27FC236}">
                <a16:creationId xmlns:a16="http://schemas.microsoft.com/office/drawing/2014/main" id="{8F7CE380-EE3B-CEAD-DD38-68DB028EA9AC}"/>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2130508906"/>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D9C29A-989D-C741-B927-F5A5D379428D}"/>
              </a:ext>
            </a:extLst>
          </p:cNvPr>
          <p:cNvSpPr>
            <a:spLocks noGrp="1"/>
          </p:cNvSpPr>
          <p:nvPr>
            <p:ph idx="1"/>
          </p:nvPr>
        </p:nvSpPr>
        <p:spPr>
          <a:xfrm>
            <a:off x="395417" y="1124173"/>
            <a:ext cx="8596183" cy="2454547"/>
          </a:xfrm>
        </p:spPr>
        <p:txBody>
          <a:bodyPr/>
          <a:lstStyle/>
          <a:p>
            <a:pPr marL="465138" lvl="1" indent="-285750" algn="just">
              <a:spcBef>
                <a:spcPts val="600"/>
              </a:spcBef>
              <a:buClr>
                <a:srgbClr val="006A4D"/>
              </a:buClr>
              <a:defRPr/>
            </a:pPr>
            <a:r>
              <a:rPr lang="en-GB" altLang="en-US" sz="1200" kern="1200">
                <a:solidFill>
                  <a:schemeClr val="tx1"/>
                </a:solidFill>
                <a:latin typeface="Arial" pitchFamily="34" charset="0"/>
              </a:rPr>
              <a:t>Lloyds Bank welcomes the opportunity to explore a relationship with </a:t>
            </a:r>
            <a:r>
              <a:rPr lang="en-GB" altLang="en-US" sz="1200" b="1" kern="1200">
                <a:solidFill>
                  <a:srgbClr val="006A4D"/>
                </a:solidFill>
                <a:latin typeface="Arial" panose="020B0604020202020204" pitchFamily="34" charset="0"/>
                <a:cs typeface="Arial" panose="020B0604020202020204" pitchFamily="34" charset="0"/>
              </a:rPr>
              <a:t>&lt;Client Name&gt; </a:t>
            </a:r>
            <a:r>
              <a:rPr lang="en-GB" altLang="en-US" sz="1200">
                <a:solidFill>
                  <a:schemeClr val="tx1"/>
                </a:solidFill>
                <a:latin typeface="Arial" panose="020B0604020202020204" pitchFamily="34" charset="0"/>
                <a:cs typeface="Arial" panose="020B0604020202020204" pitchFamily="34" charset="0"/>
              </a:rPr>
              <a:t>and better understand how we can support your growth.</a:t>
            </a:r>
          </a:p>
          <a:p>
            <a:pPr marL="465138" lvl="1" indent="-285750" algn="just">
              <a:spcBef>
                <a:spcPts val="600"/>
              </a:spcBef>
              <a:buClr>
                <a:srgbClr val="006A4D"/>
              </a:buClr>
              <a:defRPr/>
            </a:pPr>
            <a:endParaRPr lang="en-GB" altLang="en-US" sz="1200" kern="1200">
              <a:solidFill>
                <a:schemeClr val="tx2"/>
              </a:solidFill>
              <a:latin typeface="Arial" pitchFamily="34" charset="0"/>
            </a:endParaRPr>
          </a:p>
          <a:p>
            <a:pPr marL="465138" lvl="1" indent="-285750" algn="just">
              <a:spcBef>
                <a:spcPts val="600"/>
              </a:spcBef>
              <a:buClr>
                <a:srgbClr val="006A4D"/>
              </a:buClr>
              <a:defRPr/>
            </a:pPr>
            <a:r>
              <a:rPr lang="en-GB" altLang="en-US" sz="1200">
                <a:solidFill>
                  <a:sysClr val="windowText" lastClr="000000"/>
                </a:solidFill>
                <a:latin typeface="Arial" panose="020B0604020202020204" pitchFamily="34" charset="0"/>
                <a:cs typeface="Arial" panose="020B0604020202020204" pitchFamily="34" charset="0"/>
              </a:rPr>
              <a:t>Our approach is to work in </a:t>
            </a:r>
            <a:r>
              <a:rPr lang="en-GB" altLang="en-US" sz="1200" b="1">
                <a:solidFill>
                  <a:srgbClr val="006A4D"/>
                </a:solidFill>
                <a:latin typeface="Arial" panose="020B0604020202020204" pitchFamily="34" charset="0"/>
                <a:cs typeface="Arial" panose="020B0604020202020204" pitchFamily="34" charset="0"/>
              </a:rPr>
              <a:t>strategic partnership </a:t>
            </a:r>
            <a:r>
              <a:rPr lang="en-GB" altLang="en-US" sz="1200">
                <a:solidFill>
                  <a:sysClr val="windowText" lastClr="000000"/>
                </a:solidFill>
                <a:latin typeface="Arial" panose="020B0604020202020204" pitchFamily="34" charset="0"/>
                <a:cs typeface="Arial" panose="020B0604020202020204" pitchFamily="34" charset="0"/>
              </a:rPr>
              <a:t>with our clients through a combination of a </a:t>
            </a:r>
            <a:r>
              <a:rPr lang="en-GB" altLang="en-US" sz="1200" b="1">
                <a:solidFill>
                  <a:srgbClr val="006A4D"/>
                </a:solidFill>
                <a:latin typeface="Arial" panose="020B0604020202020204" pitchFamily="34" charset="0"/>
                <a:cs typeface="Arial" panose="020B0604020202020204" pitchFamily="34" charset="0"/>
              </a:rPr>
              <a:t>dedicated relationship management team</a:t>
            </a:r>
            <a:r>
              <a:rPr lang="en-GB" altLang="en-US" sz="1200" b="1">
                <a:solidFill>
                  <a:sysClr val="windowText" lastClr="000000"/>
                </a:solidFill>
                <a:latin typeface="Arial" panose="020B0604020202020204" pitchFamily="34" charset="0"/>
                <a:cs typeface="Arial" panose="020B0604020202020204" pitchFamily="34" charset="0"/>
              </a:rPr>
              <a:t>, </a:t>
            </a:r>
            <a:r>
              <a:rPr lang="en-GB" altLang="en-US" sz="1200" b="1">
                <a:solidFill>
                  <a:srgbClr val="006A4D"/>
                </a:solidFill>
                <a:latin typeface="Arial" panose="020B0604020202020204" pitchFamily="34" charset="0"/>
                <a:cs typeface="Arial" panose="020B0604020202020204" pitchFamily="34" charset="0"/>
              </a:rPr>
              <a:t>sector specialists,</a:t>
            </a:r>
            <a:r>
              <a:rPr lang="en-GB" altLang="en-US" sz="1200">
                <a:solidFill>
                  <a:sysClr val="windowText" lastClr="000000"/>
                </a:solidFill>
                <a:latin typeface="Arial" panose="020B0604020202020204" pitchFamily="34" charset="0"/>
                <a:cs typeface="Arial" panose="020B0604020202020204" pitchFamily="34" charset="0"/>
              </a:rPr>
              <a:t> </a:t>
            </a:r>
            <a:r>
              <a:rPr lang="en-GB" altLang="en-US" sz="1200" b="1">
                <a:solidFill>
                  <a:srgbClr val="006A4D"/>
                </a:solidFill>
                <a:latin typeface="Arial" panose="020B0604020202020204" pitchFamily="34" charset="0"/>
                <a:cs typeface="Arial" panose="020B0604020202020204" pitchFamily="34" charset="0"/>
              </a:rPr>
              <a:t>product experts</a:t>
            </a:r>
            <a:r>
              <a:rPr lang="en-GB" altLang="en-US" sz="1200" b="1">
                <a:solidFill>
                  <a:sysClr val="windowText" lastClr="000000"/>
                </a:solidFill>
                <a:latin typeface="Arial" panose="020B0604020202020204" pitchFamily="34" charset="0"/>
                <a:cs typeface="Arial" panose="020B0604020202020204" pitchFamily="34" charset="0"/>
              </a:rPr>
              <a:t> </a:t>
            </a:r>
            <a:r>
              <a:rPr lang="en-GB" altLang="en-US" sz="1200">
                <a:solidFill>
                  <a:sysClr val="windowText" lastClr="000000"/>
                </a:solidFill>
                <a:latin typeface="Arial" panose="020B0604020202020204" pitchFamily="34" charset="0"/>
                <a:cs typeface="Arial" panose="020B0604020202020204" pitchFamily="34" charset="0"/>
              </a:rPr>
              <a:t>and </a:t>
            </a:r>
            <a:r>
              <a:rPr lang="en-GB" altLang="en-US" sz="1200" b="1">
                <a:solidFill>
                  <a:srgbClr val="006A4D"/>
                </a:solidFill>
                <a:latin typeface="Arial" panose="020B0604020202020204" pitchFamily="34" charset="0"/>
                <a:cs typeface="Arial" panose="020B0604020202020204" pitchFamily="34" charset="0"/>
              </a:rPr>
              <a:t>market leading digital tools</a:t>
            </a:r>
            <a:r>
              <a:rPr lang="en-GB" altLang="en-US" sz="1200" b="1">
                <a:solidFill>
                  <a:sysClr val="windowText" lastClr="000000"/>
                </a:solidFill>
                <a:latin typeface="Arial" panose="020B0604020202020204" pitchFamily="34" charset="0"/>
                <a:cs typeface="Arial" panose="020B0604020202020204" pitchFamily="34" charset="0"/>
              </a:rPr>
              <a:t> </a:t>
            </a:r>
            <a:r>
              <a:rPr lang="en-GB" altLang="en-US" sz="1200">
                <a:solidFill>
                  <a:sysClr val="windowText" lastClr="000000"/>
                </a:solidFill>
                <a:latin typeface="Arial" panose="020B0604020202020204" pitchFamily="34" charset="0"/>
                <a:cs typeface="Arial" panose="020B0604020202020204" pitchFamily="34" charset="0"/>
              </a:rPr>
              <a:t>where we strive to add value as a trusted advisor to you and your business. </a:t>
            </a:r>
          </a:p>
          <a:p>
            <a:pPr marL="465138" lvl="1" indent="-285750" algn="just">
              <a:spcBef>
                <a:spcPts val="600"/>
              </a:spcBef>
              <a:buClr>
                <a:srgbClr val="006A4D"/>
              </a:buClr>
              <a:defRPr/>
            </a:pPr>
            <a:endParaRPr lang="en-GB" altLang="en-US" sz="1200">
              <a:solidFill>
                <a:sysClr val="windowText" lastClr="000000"/>
              </a:solidFill>
              <a:latin typeface="Arial" panose="020B0604020202020204" pitchFamily="34" charset="0"/>
              <a:cs typeface="Arial" panose="020B0604020202020204" pitchFamily="34" charset="0"/>
            </a:endParaRPr>
          </a:p>
          <a:p>
            <a:pPr marL="465138" lvl="1" indent="-285750" algn="just">
              <a:spcBef>
                <a:spcPts val="600"/>
              </a:spcBef>
              <a:buClr>
                <a:srgbClr val="006A4D"/>
              </a:buClr>
              <a:defRPr/>
            </a:pPr>
            <a:r>
              <a:rPr lang="en-GB" altLang="en-US" sz="1200">
                <a:solidFill>
                  <a:sysClr val="windowText" lastClr="000000"/>
                </a:solidFill>
                <a:latin typeface="Arial" panose="020B0604020202020204" pitchFamily="34" charset="0"/>
                <a:cs typeface="Arial" panose="020B0604020202020204" pitchFamily="34" charset="0"/>
              </a:rPr>
              <a:t>Our bespoke solutions are detailed overleaf and we look forward to introducing you to our product experts to build a better understand of your banking requirements to further </a:t>
            </a:r>
            <a:r>
              <a:rPr lang="en-GB" altLang="en-US" sz="1200" b="1">
                <a:solidFill>
                  <a:srgbClr val="006A4D"/>
                </a:solidFill>
                <a:latin typeface="Arial" panose="020B0604020202020204" pitchFamily="34" charset="0"/>
                <a:cs typeface="Arial" panose="020B0604020202020204" pitchFamily="34" charset="0"/>
              </a:rPr>
              <a:t>tailor our solution </a:t>
            </a:r>
            <a:r>
              <a:rPr lang="en-GB" altLang="en-US" sz="1200">
                <a:solidFill>
                  <a:sysClr val="windowText" lastClr="000000"/>
                </a:solidFill>
                <a:latin typeface="Arial" panose="020B0604020202020204" pitchFamily="34" charset="0"/>
                <a:cs typeface="Arial" panose="020B0604020202020204" pitchFamily="34" charset="0"/>
              </a:rPr>
              <a:t>to meet your needs. </a:t>
            </a:r>
          </a:p>
          <a:p>
            <a:pPr marL="465138" lvl="1" indent="-285750" algn="just">
              <a:spcBef>
                <a:spcPts val="600"/>
              </a:spcBef>
              <a:buClr>
                <a:srgbClr val="006A4D"/>
              </a:buClr>
              <a:defRPr/>
            </a:pPr>
            <a:endParaRPr lang="en-GB" altLang="en-US" sz="1200">
              <a:solidFill>
                <a:sysClr val="windowText" lastClr="000000"/>
              </a:solidFill>
              <a:latin typeface="Arial" panose="020B0604020202020204" pitchFamily="34" charset="0"/>
              <a:cs typeface="Arial" panose="020B0604020202020204" pitchFamily="34" charset="0"/>
            </a:endParaRPr>
          </a:p>
          <a:p>
            <a:pPr lvl="1" algn="just">
              <a:spcBef>
                <a:spcPts val="600"/>
              </a:spcBef>
              <a:buClr>
                <a:srgbClr val="006A4D"/>
              </a:buClr>
              <a:defRPr/>
            </a:pPr>
            <a:endParaRPr lang="en-GB" altLang="en-US" sz="1100">
              <a:solidFill>
                <a:sysClr val="windowText" lastClr="000000"/>
              </a:solidFill>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6DB413BC-9673-794D-972C-185AB41ED743}"/>
              </a:ext>
            </a:extLst>
          </p:cNvPr>
          <p:cNvSpPr>
            <a:spLocks noGrp="1"/>
          </p:cNvSpPr>
          <p:nvPr>
            <p:ph type="title"/>
          </p:nvPr>
        </p:nvSpPr>
        <p:spPr/>
        <p:txBody>
          <a:bodyPr/>
          <a:lstStyle/>
          <a:p>
            <a:r>
              <a:rPr lang="en-US"/>
              <a:t>Executive Summary</a:t>
            </a:r>
          </a:p>
        </p:txBody>
      </p:sp>
      <p:sp>
        <p:nvSpPr>
          <p:cNvPr id="4" name="object 26">
            <a:extLst>
              <a:ext uri="{FF2B5EF4-FFF2-40B4-BE49-F238E27FC236}">
                <a16:creationId xmlns:a16="http://schemas.microsoft.com/office/drawing/2014/main" id="{FE99B7AD-A380-0848-A85E-03F92FE92521}"/>
              </a:ext>
            </a:extLst>
          </p:cNvPr>
          <p:cNvSpPr txBox="1">
            <a:spLocks noChangeArrowheads="1"/>
          </p:cNvSpPr>
          <p:nvPr/>
        </p:nvSpPr>
        <p:spPr bwMode="auto">
          <a:xfrm>
            <a:off x="2998910" y="4168477"/>
            <a:ext cx="5285486" cy="1765403"/>
          </a:xfrm>
          <a:prstGeom prst="rect">
            <a:avLst/>
          </a:prstGeom>
          <a:noFill/>
          <a:ln w="9525">
            <a:noFill/>
            <a:miter lim="800000"/>
            <a:headEnd/>
            <a:tailEnd/>
          </a:ln>
        </p:spPr>
        <p:txBody>
          <a:bodyPr lIns="0" tIns="0" rIns="0" bIns="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006A4D"/>
                </a:solidFill>
                <a:effectLst/>
                <a:uLnTx/>
                <a:uFillTx/>
                <a:latin typeface="Arial" pitchFamily="34" charset="0"/>
                <a:ea typeface="+mn-ea"/>
                <a:cs typeface="Arial"/>
              </a:rPr>
              <a:t>We’re committed to supporting British businesses and in turn the UK economy. Our local relationship directors and their teams will listen to your needs and work towards building a real understanding of your business. By bringing insight and expertise to help our clients achieve their goals, we can deliver on our commitment to help Britain prosper.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006A4D"/>
                </a:solidFill>
                <a:effectLst/>
                <a:uLnTx/>
                <a:uFillTx/>
                <a:latin typeface="Arial" pitchFamily="34" charset="0"/>
                <a:ea typeface="+mn-ea"/>
                <a:cs typeface="Arial"/>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006A4D"/>
                </a:solidFill>
                <a:effectLst/>
                <a:uLnTx/>
                <a:uFillTx/>
                <a:latin typeface="Arial" pitchFamily="34" charset="0"/>
                <a:ea typeface="+mn-ea"/>
                <a:cs typeface="Arial"/>
              </a:rPr>
              <a:t>As part of Lloyds Banking Group, we strive to build successful long-term relationships, supported by our comprehensive suite of financial solutions and backed by the full national and international capability of the Group.</a:t>
            </a:r>
          </a:p>
          <a:p>
            <a:pPr marL="11113" marR="0" lvl="0" indent="0" algn="l" defTabSz="914400" rtl="0" eaLnBrk="1" fontAlgn="base" latinLnBrk="0" hangingPunct="1">
              <a:lnSpc>
                <a:spcPct val="111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64F"/>
              </a:solidFill>
              <a:effectLst/>
              <a:uLnTx/>
              <a:uFillTx/>
              <a:latin typeface="Arial" pitchFamily="34" charset="0"/>
              <a:ea typeface="+mn-ea"/>
              <a:cs typeface="Arial"/>
            </a:endParaRPr>
          </a:p>
        </p:txBody>
      </p:sp>
      <p:sp>
        <p:nvSpPr>
          <p:cNvPr id="6" name="object 9">
            <a:extLst>
              <a:ext uri="{FF2B5EF4-FFF2-40B4-BE49-F238E27FC236}">
                <a16:creationId xmlns:a16="http://schemas.microsoft.com/office/drawing/2014/main" id="{6FBAC6CF-FE35-F049-9854-119D9B53B642}"/>
              </a:ext>
            </a:extLst>
          </p:cNvPr>
          <p:cNvSpPr txBox="1">
            <a:spLocks noChangeArrowheads="1"/>
          </p:cNvSpPr>
          <p:nvPr/>
        </p:nvSpPr>
        <p:spPr bwMode="auto">
          <a:xfrm>
            <a:off x="970801" y="5240768"/>
            <a:ext cx="1473773" cy="897682"/>
          </a:xfrm>
          <a:prstGeom prst="rect">
            <a:avLst/>
          </a:prstGeom>
          <a:noFill/>
          <a:ln w="9525">
            <a:noFill/>
            <a:miter lim="800000"/>
            <a:headEnd/>
            <a:tailEnd/>
          </a:ln>
        </p:spPr>
        <p:txBody>
          <a:bodyPr wrap="squar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100" b="1" i="0" u="none" strike="noStrike" kern="1200" cap="none" spc="0" normalizeH="0" baseline="0" noProof="0">
              <a:ln>
                <a:noFill/>
              </a:ln>
              <a:solidFill>
                <a:srgbClr val="006A4D"/>
              </a:solidFill>
              <a:effectLst/>
              <a:uLnTx/>
              <a:uFillTx/>
              <a:latin typeface="Arial" pitchFamily="34" charset="0"/>
              <a:ea typeface="+mn-ea"/>
              <a:cs typeface="Aria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100" b="1" i="0" u="none" strike="noStrike" kern="1200" cap="none" spc="0" normalizeH="0" baseline="0" noProof="0">
                <a:ln>
                  <a:noFill/>
                </a:ln>
                <a:solidFill>
                  <a:srgbClr val="006A4D"/>
                </a:solidFill>
                <a:effectLst/>
                <a:uLnTx/>
                <a:uFillTx/>
                <a:latin typeface="Arial" pitchFamily="34" charset="0"/>
                <a:ea typeface="+mn-ea"/>
                <a:cs typeface="Arial"/>
              </a:rPr>
              <a:t>PAUL GORDON</a:t>
            </a:r>
          </a:p>
          <a:p>
            <a:pPr marL="0" marR="0" lvl="0" indent="0" algn="l" defTabSz="914400" rtl="0" eaLnBrk="1" fontAlgn="base" latinLnBrk="0" hangingPunct="1">
              <a:lnSpc>
                <a:spcPct val="100000"/>
              </a:lnSpc>
              <a:spcBef>
                <a:spcPts val="200"/>
              </a:spcBef>
              <a:spcAft>
                <a:spcPct val="0"/>
              </a:spcAft>
              <a:buClrTx/>
              <a:buSzTx/>
              <a:buFontTx/>
              <a:buNone/>
              <a:tabLst/>
              <a:defRPr/>
            </a:pPr>
            <a:r>
              <a:rPr kumimoji="0" lang="en-GB" sz="1100" b="0" i="0" u="none" strike="noStrike" kern="1200" cap="none" spc="0" normalizeH="0" baseline="0" noProof="0">
                <a:ln>
                  <a:noFill/>
                </a:ln>
                <a:solidFill>
                  <a:srgbClr val="006A4D"/>
                </a:solidFill>
                <a:effectLst/>
                <a:uLnTx/>
                <a:uFillTx/>
                <a:latin typeface="Arial" pitchFamily="34" charset="0"/>
                <a:ea typeface="+mn-ea"/>
                <a:cs typeface="Arial"/>
              </a:rPr>
              <a:t>Managing Director, </a:t>
            </a:r>
          </a:p>
          <a:p>
            <a:pPr marL="0" marR="0" lvl="0" indent="0" algn="l" defTabSz="914400" rtl="0" eaLnBrk="1" fontAlgn="base" latinLnBrk="0" hangingPunct="1">
              <a:lnSpc>
                <a:spcPct val="100000"/>
              </a:lnSpc>
              <a:spcBef>
                <a:spcPts val="200"/>
              </a:spcBef>
              <a:spcAft>
                <a:spcPct val="0"/>
              </a:spcAft>
              <a:buClrTx/>
              <a:buSzTx/>
              <a:buFontTx/>
              <a:buNone/>
              <a:tabLst/>
              <a:defRPr/>
            </a:pPr>
            <a:r>
              <a:rPr kumimoji="0" lang="en-GB" sz="1100" b="0" i="0" u="none" strike="noStrike" kern="1200" cap="none" spc="0" normalizeH="0" baseline="0" noProof="0">
                <a:ln>
                  <a:noFill/>
                </a:ln>
                <a:solidFill>
                  <a:srgbClr val="006A4D"/>
                </a:solidFill>
                <a:effectLst/>
                <a:uLnTx/>
                <a:uFillTx/>
                <a:latin typeface="Arial" pitchFamily="34" charset="0"/>
                <a:ea typeface="+mn-ea"/>
                <a:cs typeface="Arial"/>
              </a:rPr>
              <a:t>SME &amp; Mid-Corporates,</a:t>
            </a:r>
            <a:br>
              <a:rPr kumimoji="0" lang="en-GB" sz="1100" b="0" i="0" u="none" strike="noStrike" kern="1200" cap="none" spc="0" normalizeH="0" baseline="0" noProof="0">
                <a:ln>
                  <a:noFill/>
                </a:ln>
                <a:solidFill>
                  <a:srgbClr val="006A4D"/>
                </a:solidFill>
                <a:effectLst/>
                <a:uLnTx/>
                <a:uFillTx/>
                <a:latin typeface="Arial" pitchFamily="34" charset="0"/>
                <a:ea typeface="+mn-ea"/>
                <a:cs typeface="Arial"/>
              </a:rPr>
            </a:br>
            <a:endParaRPr kumimoji="0" lang="en-GB" sz="1100" b="0" i="0" u="none" strike="noStrike" kern="1200" cap="none" spc="0" normalizeH="0" baseline="0" noProof="0">
              <a:ln>
                <a:noFill/>
              </a:ln>
              <a:solidFill>
                <a:srgbClr val="006A4D"/>
              </a:solidFill>
              <a:effectLst/>
              <a:uLnTx/>
              <a:uFillTx/>
              <a:latin typeface="Arial" pitchFamily="34" charset="0"/>
              <a:ea typeface="+mn-ea"/>
              <a:cs typeface="Arial"/>
            </a:endParaRPr>
          </a:p>
        </p:txBody>
      </p:sp>
      <p:pic>
        <p:nvPicPr>
          <p:cNvPr id="7" name="Picture 6">
            <a:extLst>
              <a:ext uri="{FF2B5EF4-FFF2-40B4-BE49-F238E27FC236}">
                <a16:creationId xmlns:a16="http://schemas.microsoft.com/office/drawing/2014/main" id="{90BA8D45-3CFC-E245-842F-559D96131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801" y="3945923"/>
            <a:ext cx="1241599" cy="1412201"/>
          </a:xfrm>
          <a:prstGeom prst="rect">
            <a:avLst/>
          </a:prstGeom>
        </p:spPr>
      </p:pic>
      <p:grpSp>
        <p:nvGrpSpPr>
          <p:cNvPr id="8" name="Group 4"/>
          <p:cNvGrpSpPr>
            <a:grpSpLocks/>
          </p:cNvGrpSpPr>
          <p:nvPr/>
        </p:nvGrpSpPr>
        <p:grpSpPr bwMode="auto">
          <a:xfrm>
            <a:off x="2636108" y="3914924"/>
            <a:ext cx="323879" cy="253553"/>
            <a:chOff x="754" y="1284"/>
            <a:chExt cx="263" cy="210"/>
          </a:xfrm>
        </p:grpSpPr>
        <p:grpSp>
          <p:nvGrpSpPr>
            <p:cNvPr id="9" name="Group 5"/>
            <p:cNvGrpSpPr>
              <a:grpSpLocks/>
            </p:cNvGrpSpPr>
            <p:nvPr/>
          </p:nvGrpSpPr>
          <p:grpSpPr bwMode="auto">
            <a:xfrm>
              <a:off x="893" y="1284"/>
              <a:ext cx="124" cy="210"/>
              <a:chOff x="578" y="1284"/>
              <a:chExt cx="124" cy="210"/>
            </a:xfrm>
          </p:grpSpPr>
          <p:sp>
            <p:nvSpPr>
              <p:cNvPr id="13" name="object 11"/>
              <p:cNvSpPr>
                <a:spLocks/>
              </p:cNvSpPr>
              <p:nvPr/>
            </p:nvSpPr>
            <p:spPr bwMode="auto">
              <a:xfrm>
                <a:off x="578" y="1284"/>
                <a:ext cx="108" cy="174"/>
              </a:xfrm>
              <a:custGeom>
                <a:avLst/>
                <a:gdLst>
                  <a:gd name="T0" fmla="*/ 0 w 172084"/>
                  <a:gd name="T1" fmla="*/ 0 h 168275"/>
                  <a:gd name="T2" fmla="*/ 0 w 172084"/>
                  <a:gd name="T3" fmla="*/ 0 h 168275"/>
                  <a:gd name="T4" fmla="*/ 0 60000 65536"/>
                  <a:gd name="T5" fmla="*/ 0 60000 65536"/>
                  <a:gd name="T6" fmla="*/ 0 w 172084"/>
                  <a:gd name="T7" fmla="*/ 0 h 168275"/>
                  <a:gd name="T8" fmla="*/ 172084 w 172084"/>
                  <a:gd name="T9" fmla="*/ 168275 h 168275"/>
                </a:gdLst>
                <a:ahLst/>
                <a:cxnLst>
                  <a:cxn ang="T4">
                    <a:pos x="T0" y="T1"/>
                  </a:cxn>
                  <a:cxn ang="T5">
                    <a:pos x="T2" y="T3"/>
                  </a:cxn>
                </a:cxnLst>
                <a:rect l="T6" t="T7" r="T8" b="T9"/>
                <a:pathLst>
                  <a:path w="172084" h="168275">
                    <a:moveTo>
                      <a:pt x="0" y="167843"/>
                    </a:moveTo>
                    <a:lnTo>
                      <a:pt x="171754" y="0"/>
                    </a:lnTo>
                  </a:path>
                </a:pathLst>
              </a:custGeom>
              <a:noFill/>
              <a:ln w="9563">
                <a:solidFill>
                  <a:srgbClr val="006A4D"/>
                </a:solidFill>
                <a:round/>
                <a:headEnd/>
                <a:tailEnd/>
              </a:ln>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a:endParaRPr>
              </a:p>
            </p:txBody>
          </p:sp>
          <p:sp>
            <p:nvSpPr>
              <p:cNvPr id="14" name="Oval 7"/>
              <p:cNvSpPr>
                <a:spLocks noChangeArrowheads="1"/>
              </p:cNvSpPr>
              <p:nvPr/>
            </p:nvSpPr>
            <p:spPr bwMode="auto">
              <a:xfrm>
                <a:off x="579" y="1371"/>
                <a:ext cx="123" cy="123"/>
              </a:xfrm>
              <a:prstGeom prst="ellipse">
                <a:avLst/>
              </a:prstGeom>
              <a:solidFill>
                <a:srgbClr val="006A4D"/>
              </a:solidFill>
              <a:ln w="9525">
                <a:no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pitchFamily="34" charset="0"/>
                </a:endParaRPr>
              </a:p>
            </p:txBody>
          </p:sp>
        </p:grpSp>
        <p:grpSp>
          <p:nvGrpSpPr>
            <p:cNvPr id="10" name="Group 8"/>
            <p:cNvGrpSpPr>
              <a:grpSpLocks/>
            </p:cNvGrpSpPr>
            <p:nvPr/>
          </p:nvGrpSpPr>
          <p:grpSpPr bwMode="auto">
            <a:xfrm>
              <a:off x="754" y="1284"/>
              <a:ext cx="124" cy="210"/>
              <a:chOff x="578" y="1284"/>
              <a:chExt cx="124" cy="210"/>
            </a:xfrm>
          </p:grpSpPr>
          <p:sp>
            <p:nvSpPr>
              <p:cNvPr id="11" name="object 11"/>
              <p:cNvSpPr>
                <a:spLocks/>
              </p:cNvSpPr>
              <p:nvPr/>
            </p:nvSpPr>
            <p:spPr bwMode="auto">
              <a:xfrm>
                <a:off x="578" y="1284"/>
                <a:ext cx="108" cy="174"/>
              </a:xfrm>
              <a:custGeom>
                <a:avLst/>
                <a:gdLst>
                  <a:gd name="T0" fmla="*/ 0 w 172084"/>
                  <a:gd name="T1" fmla="*/ 0 h 168275"/>
                  <a:gd name="T2" fmla="*/ 0 w 172084"/>
                  <a:gd name="T3" fmla="*/ 0 h 168275"/>
                  <a:gd name="T4" fmla="*/ 0 60000 65536"/>
                  <a:gd name="T5" fmla="*/ 0 60000 65536"/>
                  <a:gd name="T6" fmla="*/ 0 w 172084"/>
                  <a:gd name="T7" fmla="*/ 0 h 168275"/>
                  <a:gd name="T8" fmla="*/ 172084 w 172084"/>
                  <a:gd name="T9" fmla="*/ 168275 h 168275"/>
                </a:gdLst>
                <a:ahLst/>
                <a:cxnLst>
                  <a:cxn ang="T4">
                    <a:pos x="T0" y="T1"/>
                  </a:cxn>
                  <a:cxn ang="T5">
                    <a:pos x="T2" y="T3"/>
                  </a:cxn>
                </a:cxnLst>
                <a:rect l="T6" t="T7" r="T8" b="T9"/>
                <a:pathLst>
                  <a:path w="172084" h="168275">
                    <a:moveTo>
                      <a:pt x="0" y="167843"/>
                    </a:moveTo>
                    <a:lnTo>
                      <a:pt x="171754" y="0"/>
                    </a:lnTo>
                  </a:path>
                </a:pathLst>
              </a:custGeom>
              <a:noFill/>
              <a:ln w="9563">
                <a:solidFill>
                  <a:srgbClr val="006A4D"/>
                </a:solidFill>
                <a:round/>
                <a:headEnd/>
                <a:tailEnd/>
              </a:ln>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a:endParaRPr>
              </a:p>
            </p:txBody>
          </p:sp>
          <p:sp>
            <p:nvSpPr>
              <p:cNvPr id="12" name="Oval 10"/>
              <p:cNvSpPr>
                <a:spLocks noChangeArrowheads="1"/>
              </p:cNvSpPr>
              <p:nvPr/>
            </p:nvSpPr>
            <p:spPr bwMode="auto">
              <a:xfrm>
                <a:off x="579" y="1371"/>
                <a:ext cx="123" cy="123"/>
              </a:xfrm>
              <a:prstGeom prst="ellipse">
                <a:avLst/>
              </a:prstGeom>
              <a:solidFill>
                <a:srgbClr val="006A4D"/>
              </a:solidFill>
              <a:ln w="9525">
                <a:no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pitchFamily="34" charset="0"/>
                </a:endParaRPr>
              </a:p>
            </p:txBody>
          </p:sp>
        </p:grpSp>
      </p:grpSp>
      <p:grpSp>
        <p:nvGrpSpPr>
          <p:cNvPr id="15" name="Group 4"/>
          <p:cNvGrpSpPr>
            <a:grpSpLocks/>
          </p:cNvGrpSpPr>
          <p:nvPr/>
        </p:nvGrpSpPr>
        <p:grpSpPr bwMode="auto">
          <a:xfrm rot="10800000">
            <a:off x="8315988" y="5856317"/>
            <a:ext cx="268030" cy="282132"/>
            <a:chOff x="754" y="1250"/>
            <a:chExt cx="263" cy="244"/>
          </a:xfrm>
        </p:grpSpPr>
        <p:grpSp>
          <p:nvGrpSpPr>
            <p:cNvPr id="16" name="Group 5"/>
            <p:cNvGrpSpPr>
              <a:grpSpLocks/>
            </p:cNvGrpSpPr>
            <p:nvPr/>
          </p:nvGrpSpPr>
          <p:grpSpPr bwMode="auto">
            <a:xfrm>
              <a:off x="893" y="1250"/>
              <a:ext cx="124" cy="244"/>
              <a:chOff x="578" y="1250"/>
              <a:chExt cx="124" cy="244"/>
            </a:xfrm>
          </p:grpSpPr>
          <p:sp>
            <p:nvSpPr>
              <p:cNvPr id="20" name="object 11"/>
              <p:cNvSpPr>
                <a:spLocks/>
              </p:cNvSpPr>
              <p:nvPr/>
            </p:nvSpPr>
            <p:spPr bwMode="auto">
              <a:xfrm>
                <a:off x="578" y="1250"/>
                <a:ext cx="108" cy="174"/>
              </a:xfrm>
              <a:custGeom>
                <a:avLst/>
                <a:gdLst>
                  <a:gd name="T0" fmla="*/ 0 w 172084"/>
                  <a:gd name="T1" fmla="*/ 0 h 168275"/>
                  <a:gd name="T2" fmla="*/ 0 w 172084"/>
                  <a:gd name="T3" fmla="*/ 0 h 168275"/>
                  <a:gd name="T4" fmla="*/ 0 60000 65536"/>
                  <a:gd name="T5" fmla="*/ 0 60000 65536"/>
                  <a:gd name="T6" fmla="*/ 0 w 172084"/>
                  <a:gd name="T7" fmla="*/ 0 h 168275"/>
                  <a:gd name="T8" fmla="*/ 172084 w 172084"/>
                  <a:gd name="T9" fmla="*/ 168275 h 168275"/>
                </a:gdLst>
                <a:ahLst/>
                <a:cxnLst>
                  <a:cxn ang="T4">
                    <a:pos x="T0" y="T1"/>
                  </a:cxn>
                  <a:cxn ang="T5">
                    <a:pos x="T2" y="T3"/>
                  </a:cxn>
                </a:cxnLst>
                <a:rect l="T6" t="T7" r="T8" b="T9"/>
                <a:pathLst>
                  <a:path w="172084" h="168275">
                    <a:moveTo>
                      <a:pt x="0" y="167843"/>
                    </a:moveTo>
                    <a:lnTo>
                      <a:pt x="171754" y="0"/>
                    </a:lnTo>
                  </a:path>
                </a:pathLst>
              </a:custGeom>
              <a:noFill/>
              <a:ln w="9563">
                <a:solidFill>
                  <a:srgbClr val="006A4D"/>
                </a:solidFill>
                <a:round/>
                <a:headEnd/>
                <a:tailEnd/>
              </a:ln>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a:endParaRPr>
              </a:p>
            </p:txBody>
          </p:sp>
          <p:sp>
            <p:nvSpPr>
              <p:cNvPr id="21" name="Oval 7"/>
              <p:cNvSpPr>
                <a:spLocks noChangeArrowheads="1"/>
              </p:cNvSpPr>
              <p:nvPr/>
            </p:nvSpPr>
            <p:spPr bwMode="auto">
              <a:xfrm>
                <a:off x="579" y="1371"/>
                <a:ext cx="123" cy="123"/>
              </a:xfrm>
              <a:prstGeom prst="ellipse">
                <a:avLst/>
              </a:prstGeom>
              <a:solidFill>
                <a:srgbClr val="006A4D"/>
              </a:solidFill>
              <a:ln w="9525">
                <a:noFill/>
                <a:round/>
                <a:headEnd/>
                <a:tailEn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pitchFamily="34" charset="0"/>
                </a:endParaRPr>
              </a:p>
            </p:txBody>
          </p:sp>
        </p:grpSp>
        <p:grpSp>
          <p:nvGrpSpPr>
            <p:cNvPr id="17" name="Group 8"/>
            <p:cNvGrpSpPr>
              <a:grpSpLocks/>
            </p:cNvGrpSpPr>
            <p:nvPr/>
          </p:nvGrpSpPr>
          <p:grpSpPr bwMode="auto">
            <a:xfrm>
              <a:off x="754" y="1250"/>
              <a:ext cx="124" cy="244"/>
              <a:chOff x="578" y="1250"/>
              <a:chExt cx="124" cy="244"/>
            </a:xfrm>
          </p:grpSpPr>
          <p:sp>
            <p:nvSpPr>
              <p:cNvPr id="18" name="object 11"/>
              <p:cNvSpPr>
                <a:spLocks/>
              </p:cNvSpPr>
              <p:nvPr/>
            </p:nvSpPr>
            <p:spPr bwMode="auto">
              <a:xfrm>
                <a:off x="578" y="1250"/>
                <a:ext cx="108" cy="174"/>
              </a:xfrm>
              <a:custGeom>
                <a:avLst/>
                <a:gdLst>
                  <a:gd name="T0" fmla="*/ 0 w 172084"/>
                  <a:gd name="T1" fmla="*/ 0 h 168275"/>
                  <a:gd name="T2" fmla="*/ 0 w 172084"/>
                  <a:gd name="T3" fmla="*/ 0 h 168275"/>
                  <a:gd name="T4" fmla="*/ 0 60000 65536"/>
                  <a:gd name="T5" fmla="*/ 0 60000 65536"/>
                  <a:gd name="T6" fmla="*/ 0 w 172084"/>
                  <a:gd name="T7" fmla="*/ 0 h 168275"/>
                  <a:gd name="T8" fmla="*/ 172084 w 172084"/>
                  <a:gd name="T9" fmla="*/ 168275 h 168275"/>
                </a:gdLst>
                <a:ahLst/>
                <a:cxnLst>
                  <a:cxn ang="T4">
                    <a:pos x="T0" y="T1"/>
                  </a:cxn>
                  <a:cxn ang="T5">
                    <a:pos x="T2" y="T3"/>
                  </a:cxn>
                </a:cxnLst>
                <a:rect l="T6" t="T7" r="T8" b="T9"/>
                <a:pathLst>
                  <a:path w="172084" h="168275">
                    <a:moveTo>
                      <a:pt x="0" y="167843"/>
                    </a:moveTo>
                    <a:lnTo>
                      <a:pt x="171754" y="0"/>
                    </a:lnTo>
                  </a:path>
                </a:pathLst>
              </a:custGeom>
              <a:noFill/>
              <a:ln w="9563">
                <a:solidFill>
                  <a:srgbClr val="006A4D"/>
                </a:solidFill>
                <a:round/>
                <a:headEnd/>
                <a:tailEnd/>
              </a:ln>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a:endParaRPr>
              </a:p>
            </p:txBody>
          </p:sp>
          <p:sp>
            <p:nvSpPr>
              <p:cNvPr id="19" name="Oval 10"/>
              <p:cNvSpPr>
                <a:spLocks noChangeArrowheads="1"/>
              </p:cNvSpPr>
              <p:nvPr/>
            </p:nvSpPr>
            <p:spPr bwMode="auto">
              <a:xfrm>
                <a:off x="579" y="1371"/>
                <a:ext cx="123" cy="123"/>
              </a:xfrm>
              <a:prstGeom prst="ellipse">
                <a:avLst/>
              </a:prstGeom>
              <a:solidFill>
                <a:srgbClr val="006A4D"/>
              </a:solidFill>
              <a:ln w="9525">
                <a:noFill/>
                <a:round/>
                <a:headEnd/>
                <a:tailEnd/>
              </a:ln>
            </p:spPr>
            <p:txBody>
              <a:bodyPr rot="10800000"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800" b="0" i="0" u="none" strike="noStrike" kern="1200" cap="none" spc="0" normalizeH="0" baseline="0" noProof="0">
                  <a:ln>
                    <a:noFill/>
                  </a:ln>
                  <a:solidFill>
                    <a:srgbClr val="00864F"/>
                  </a:solidFill>
                  <a:effectLst/>
                  <a:uLnTx/>
                  <a:uFillTx/>
                  <a:latin typeface="Arial" pitchFamily="34" charset="0"/>
                  <a:ea typeface="+mn-ea"/>
                  <a:cs typeface="Arial" pitchFamily="34" charset="0"/>
                </a:endParaRPr>
              </a:p>
            </p:txBody>
          </p:sp>
        </p:grpSp>
      </p:grpSp>
      <p:sp>
        <p:nvSpPr>
          <p:cNvPr id="3" name="Rectangle 2">
            <a:extLst>
              <a:ext uri="{FF2B5EF4-FFF2-40B4-BE49-F238E27FC236}">
                <a16:creationId xmlns:a16="http://schemas.microsoft.com/office/drawing/2014/main" id="{F057EBE7-4218-D010-5CD9-395F7E5F824B}"/>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3369600881"/>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431E4BE6-C72B-B24D-C23D-49A53B2AE054}"/>
              </a:ext>
            </a:extLst>
          </p:cNvPr>
          <p:cNvSpPr>
            <a:spLocks noGrp="1"/>
          </p:cNvSpPr>
          <p:nvPr>
            <p:ph type="subTitle" idx="1"/>
          </p:nvPr>
        </p:nvSpPr>
        <p:spPr/>
        <p:txBody>
          <a:bodyPr/>
          <a:lstStyle/>
          <a:p>
            <a:endParaRPr lang="en-GB"/>
          </a:p>
        </p:txBody>
      </p:sp>
      <p:sp>
        <p:nvSpPr>
          <p:cNvPr id="6" name="Title 5">
            <a:extLst>
              <a:ext uri="{FF2B5EF4-FFF2-40B4-BE49-F238E27FC236}">
                <a16:creationId xmlns:a16="http://schemas.microsoft.com/office/drawing/2014/main" id="{39100DB7-C347-4743-99B1-65308A247A5B}"/>
              </a:ext>
            </a:extLst>
          </p:cNvPr>
          <p:cNvSpPr>
            <a:spLocks noGrp="1"/>
          </p:cNvSpPr>
          <p:nvPr>
            <p:ph type="title"/>
          </p:nvPr>
        </p:nvSpPr>
        <p:spPr/>
        <p:txBody>
          <a:bodyPr/>
          <a:lstStyle/>
          <a:p>
            <a:r>
              <a:rPr lang="en-IN"/>
              <a:t>Your Team</a:t>
            </a:r>
            <a:endParaRPr lang="en-GB"/>
          </a:p>
        </p:txBody>
      </p:sp>
      <p:sp>
        <p:nvSpPr>
          <p:cNvPr id="2" name="Rectangle 1">
            <a:extLst>
              <a:ext uri="{FF2B5EF4-FFF2-40B4-BE49-F238E27FC236}">
                <a16:creationId xmlns:a16="http://schemas.microsoft.com/office/drawing/2014/main" id="{DA72A0D3-BD2C-156F-F862-25F113DC3340}"/>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3366541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44488" y="115892"/>
            <a:ext cx="7463177" cy="776287"/>
          </a:xfrm>
        </p:spPr>
        <p:txBody>
          <a:bodyPr wrap="square" anchor="b">
            <a:normAutofit/>
          </a:bodyPr>
          <a:lstStyle/>
          <a:p>
            <a:r>
              <a:rPr lang="en-GB" dirty="0"/>
              <a:t>Your Local Team at Lloyds Bank</a:t>
            </a:r>
          </a:p>
        </p:txBody>
      </p:sp>
      <p:pic>
        <p:nvPicPr>
          <p:cNvPr id="2" name="Picture 1" descr="A group of green rectangular objects with a person&amp;#39;s face&#10;&#10;Description automatically generated">
            <a:extLst>
              <a:ext uri="{FF2B5EF4-FFF2-40B4-BE49-F238E27FC236}">
                <a16:creationId xmlns:a16="http://schemas.microsoft.com/office/drawing/2014/main" id="{F2FCE543-0C71-8A0A-0821-BF3542450D27}"/>
              </a:ext>
            </a:extLst>
          </p:cNvPr>
          <p:cNvPicPr>
            <a:picLocks noChangeAspect="1"/>
          </p:cNvPicPr>
          <p:nvPr/>
        </p:nvPicPr>
        <p:blipFill rotWithShape="1">
          <a:blip r:embed="rId4"/>
          <a:srcRect r="59166"/>
          <a:stretch/>
        </p:blipFill>
        <p:spPr>
          <a:xfrm>
            <a:off x="205491" y="1052623"/>
            <a:ext cx="4355876" cy="4687581"/>
          </a:xfrm>
          <a:prstGeom prst="rect">
            <a:avLst/>
          </a:prstGeom>
          <a:noFill/>
        </p:spPr>
      </p:pic>
      <p:sp>
        <p:nvSpPr>
          <p:cNvPr id="4" name="Rectangle 3">
            <a:extLst>
              <a:ext uri="{FF2B5EF4-FFF2-40B4-BE49-F238E27FC236}">
                <a16:creationId xmlns:a16="http://schemas.microsoft.com/office/drawing/2014/main" id="{48B86C07-0295-616E-5C06-C45BB158D343}"/>
              </a:ext>
            </a:extLst>
          </p:cNvPr>
          <p:cNvSpPr/>
          <p:nvPr/>
        </p:nvSpPr>
        <p:spPr>
          <a:xfrm>
            <a:off x="44387" y="35509"/>
            <a:ext cx="1068107" cy="29296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Dynamic</a:t>
            </a:r>
            <a:endParaRPr lang="en-GB" sz="1400" dirty="0"/>
          </a:p>
        </p:txBody>
      </p:sp>
      <p:pic>
        <p:nvPicPr>
          <p:cNvPr id="6" name="object 3" descr="Two men standing by a shiny commercial building looking at a plan on a piece of paper">
            <a:extLst>
              <a:ext uri="{FF2B5EF4-FFF2-40B4-BE49-F238E27FC236}">
                <a16:creationId xmlns:a16="http://schemas.microsoft.com/office/drawing/2014/main" id="{A1CBEFBA-5C87-9048-DD6B-69F402DA961E}"/>
              </a:ext>
            </a:extLst>
          </p:cNvPr>
          <p:cNvPicPr/>
          <p:nvPr/>
        </p:nvPicPr>
        <p:blipFill>
          <a:blip r:embed="rId5">
            <a:extLst>
              <a:ext uri="{28A0092B-C50C-407E-A947-70E740481C1C}">
                <a14:useLocalDpi xmlns:a14="http://schemas.microsoft.com/office/drawing/2010/main" val="0"/>
              </a:ext>
            </a:extLst>
          </a:blip>
          <a:srcRect l="31" r="31"/>
          <a:stretch/>
        </p:blipFill>
        <p:spPr>
          <a:xfrm>
            <a:off x="5039833" y="1201478"/>
            <a:ext cx="3785189" cy="4512817"/>
          </a:xfrm>
          <a:prstGeom prst="rect">
            <a:avLst/>
          </a:prstGeom>
        </p:spPr>
      </p:pic>
    </p:spTree>
    <p:extLst>
      <p:ext uri="{BB962C8B-B14F-4D97-AF65-F5344CB8AC3E}">
        <p14:creationId xmlns:p14="http://schemas.microsoft.com/office/powerpoint/2010/main" val="1873094578"/>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3E614D0A-661F-E236-17BB-3160EF11E640}"/>
              </a:ext>
            </a:extLst>
          </p:cNvPr>
          <p:cNvSpPr>
            <a:spLocks noGrp="1"/>
          </p:cNvSpPr>
          <p:nvPr>
            <p:ph type="subTitle" idx="1"/>
          </p:nvPr>
        </p:nvSpPr>
        <p:spPr/>
        <p:txBody>
          <a:bodyPr/>
          <a:lstStyle/>
          <a:p>
            <a:endParaRPr lang="en-GB"/>
          </a:p>
        </p:txBody>
      </p:sp>
      <p:sp>
        <p:nvSpPr>
          <p:cNvPr id="8" name="Title 7">
            <a:extLst>
              <a:ext uri="{FF2B5EF4-FFF2-40B4-BE49-F238E27FC236}">
                <a16:creationId xmlns:a16="http://schemas.microsoft.com/office/drawing/2014/main" id="{59D2D633-2680-6ADA-A47F-F9628DAF8D26}"/>
              </a:ext>
            </a:extLst>
          </p:cNvPr>
          <p:cNvSpPr>
            <a:spLocks noGrp="1"/>
          </p:cNvSpPr>
          <p:nvPr>
            <p:ph type="title"/>
          </p:nvPr>
        </p:nvSpPr>
        <p:spPr/>
        <p:txBody>
          <a:bodyPr/>
          <a:lstStyle/>
          <a:p>
            <a:r>
              <a:rPr lang="en-IN"/>
              <a:t>Understanding your Industry</a:t>
            </a:r>
            <a:endParaRPr lang="en-GB"/>
          </a:p>
        </p:txBody>
      </p:sp>
      <p:sp>
        <p:nvSpPr>
          <p:cNvPr id="2" name="Rectangle 1">
            <a:extLst>
              <a:ext uri="{FF2B5EF4-FFF2-40B4-BE49-F238E27FC236}">
                <a16:creationId xmlns:a16="http://schemas.microsoft.com/office/drawing/2014/main" id="{991D4888-5ED3-D589-4077-DD8B8950BE5D}"/>
              </a:ext>
            </a:extLst>
          </p:cNvPr>
          <p:cNvSpPr/>
          <p:nvPr/>
        </p:nvSpPr>
        <p:spPr>
          <a:xfrm>
            <a:off x="44387" y="35509"/>
            <a:ext cx="1068107" cy="292963"/>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Predefined</a:t>
            </a:r>
            <a:endParaRPr lang="en-GB" sz="1400" dirty="0"/>
          </a:p>
        </p:txBody>
      </p:sp>
    </p:spTree>
    <p:extLst>
      <p:ext uri="{BB962C8B-B14F-4D97-AF65-F5344CB8AC3E}">
        <p14:creationId xmlns:p14="http://schemas.microsoft.com/office/powerpoint/2010/main" val="36697651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GE_TITLE" val="True"/>
</p:tagLst>
</file>

<file path=ppt/tags/tag10.xml><?xml version="1.0" encoding="utf-8"?>
<p:tagLst xmlns:a="http://schemas.openxmlformats.org/drawingml/2006/main" xmlns:r="http://schemas.openxmlformats.org/officeDocument/2006/relationships" xmlns:p="http://schemas.openxmlformats.org/presentationml/2006/main">
  <p:tag name="PLACEHOLDER" val="7"/>
</p:tagLst>
</file>

<file path=ppt/tags/tag11.xml><?xml version="1.0" encoding="utf-8"?>
<p:tagLst xmlns:a="http://schemas.openxmlformats.org/drawingml/2006/main" xmlns:r="http://schemas.openxmlformats.org/officeDocument/2006/relationships" xmlns:p="http://schemas.openxmlformats.org/presentationml/2006/main">
  <p:tag name="PLACEHOLDER" val="8"/>
</p:tagLst>
</file>

<file path=ppt/tags/tag12.xml><?xml version="1.0" encoding="utf-8"?>
<p:tagLst xmlns:a="http://schemas.openxmlformats.org/drawingml/2006/main" xmlns:r="http://schemas.openxmlformats.org/officeDocument/2006/relationships" xmlns:p="http://schemas.openxmlformats.org/presentationml/2006/main">
  <p:tag name="PLACEHOLDER" val="9"/>
</p:tagLst>
</file>

<file path=ppt/tags/tag13.xml><?xml version="1.0" encoding="utf-8"?>
<p:tagLst xmlns:a="http://schemas.openxmlformats.org/drawingml/2006/main" xmlns:r="http://schemas.openxmlformats.org/officeDocument/2006/relationships" xmlns:p="http://schemas.openxmlformats.org/presentationml/2006/main">
  <p:tag name="PLACEHOLDER" val="10"/>
</p:tagLst>
</file>

<file path=ppt/tags/tag14.xml><?xml version="1.0" encoding="utf-8"?>
<p:tagLst xmlns:a="http://schemas.openxmlformats.org/drawingml/2006/main" xmlns:r="http://schemas.openxmlformats.org/officeDocument/2006/relationships" xmlns:p="http://schemas.openxmlformats.org/presentationml/2006/main">
  <p:tag name="PLACEHOLDER" val="11"/>
</p:tagLst>
</file>

<file path=ppt/tags/tag15.xml><?xml version="1.0" encoding="utf-8"?>
<p:tagLst xmlns:a="http://schemas.openxmlformats.org/drawingml/2006/main" xmlns:r="http://schemas.openxmlformats.org/officeDocument/2006/relationships" xmlns:p="http://schemas.openxmlformats.org/presentationml/2006/main">
  <p:tag name="PLACEHOLDER" val="12"/>
</p:tagLst>
</file>

<file path=ppt/tags/tag16.xml><?xml version="1.0" encoding="utf-8"?>
<p:tagLst xmlns:a="http://schemas.openxmlformats.org/drawingml/2006/main" xmlns:r="http://schemas.openxmlformats.org/officeDocument/2006/relationships" xmlns:p="http://schemas.openxmlformats.org/presentationml/2006/main">
  <p:tag name="PLACEHOLDER" val="13"/>
</p:tagLst>
</file>

<file path=ppt/tags/tag17.xml><?xml version="1.0" encoding="utf-8"?>
<p:tagLst xmlns:a="http://schemas.openxmlformats.org/drawingml/2006/main" xmlns:r="http://schemas.openxmlformats.org/officeDocument/2006/relationships" xmlns:p="http://schemas.openxmlformats.org/presentationml/2006/main">
  <p:tag name="PLACEHOLDER" val="14"/>
</p:tagLst>
</file>

<file path=ppt/tags/tag18.xml><?xml version="1.0" encoding="utf-8"?>
<p:tagLst xmlns:a="http://schemas.openxmlformats.org/drawingml/2006/main" xmlns:r="http://schemas.openxmlformats.org/officeDocument/2006/relationships" xmlns:p="http://schemas.openxmlformats.org/presentationml/2006/main">
  <p:tag name="PLACEHOLDER" val="15"/>
</p:tagLst>
</file>

<file path=ppt/tags/tag19.xml><?xml version="1.0" encoding="utf-8"?>
<p:tagLst xmlns:a="http://schemas.openxmlformats.org/drawingml/2006/main" xmlns:r="http://schemas.openxmlformats.org/officeDocument/2006/relationships" xmlns:p="http://schemas.openxmlformats.org/presentationml/2006/main">
  <p:tag name="PLACEHOLDER" val="16"/>
</p:tagLst>
</file>

<file path=ppt/tags/tag2.xml><?xml version="1.0" encoding="utf-8"?>
<p:tagLst xmlns:a="http://schemas.openxmlformats.org/drawingml/2006/main" xmlns:r="http://schemas.openxmlformats.org/officeDocument/2006/relationships" xmlns:p="http://schemas.openxmlformats.org/presentationml/2006/main">
  <p:tag name="SHAPECOLOUR" val="2"/>
</p:tagLst>
</file>

<file path=ppt/tags/tag20.xml><?xml version="1.0" encoding="utf-8"?>
<p:tagLst xmlns:a="http://schemas.openxmlformats.org/drawingml/2006/main" xmlns:r="http://schemas.openxmlformats.org/officeDocument/2006/relationships" xmlns:p="http://schemas.openxmlformats.org/presentationml/2006/main">
  <p:tag name="PLACEHOLDER" val="17"/>
</p:tagLst>
</file>

<file path=ppt/tags/tag21.xml><?xml version="1.0" encoding="utf-8"?>
<p:tagLst xmlns:a="http://schemas.openxmlformats.org/drawingml/2006/main" xmlns:r="http://schemas.openxmlformats.org/officeDocument/2006/relationships" xmlns:p="http://schemas.openxmlformats.org/presentationml/2006/main">
  <p:tag name="PLACEHOLDER" val="18"/>
</p:tagLst>
</file>

<file path=ppt/tags/tag22.xml><?xml version="1.0" encoding="utf-8"?>
<p:tagLst xmlns:a="http://schemas.openxmlformats.org/drawingml/2006/main" xmlns:r="http://schemas.openxmlformats.org/officeDocument/2006/relationships" xmlns:p="http://schemas.openxmlformats.org/presentationml/2006/main">
  <p:tag name="PLACEHOLDER" val="19"/>
</p:tagLst>
</file>

<file path=ppt/tags/tag23.xml><?xml version="1.0" encoding="utf-8"?>
<p:tagLst xmlns:a="http://schemas.openxmlformats.org/drawingml/2006/main" xmlns:r="http://schemas.openxmlformats.org/officeDocument/2006/relationships" xmlns:p="http://schemas.openxmlformats.org/presentationml/2006/main">
  <p:tag name="PLACEHOLDER" val="20"/>
</p:tagLst>
</file>

<file path=ppt/tags/tag24.xml><?xml version="1.0" encoding="utf-8"?>
<p:tagLst xmlns:a="http://schemas.openxmlformats.org/drawingml/2006/main" xmlns:r="http://schemas.openxmlformats.org/officeDocument/2006/relationships" xmlns:p="http://schemas.openxmlformats.org/presentationml/2006/main">
  <p:tag name="BORDER" val="V"/>
</p:tagLst>
</file>

<file path=ppt/tags/tag25.xml><?xml version="1.0" encoding="utf-8"?>
<p:tagLst xmlns:a="http://schemas.openxmlformats.org/drawingml/2006/main" xmlns:r="http://schemas.openxmlformats.org/officeDocument/2006/relationships" xmlns:p="http://schemas.openxmlformats.org/presentationml/2006/main">
  <p:tag name="BORDER" val="V"/>
</p:tagLst>
</file>

<file path=ppt/tags/tag26.xml><?xml version="1.0" encoding="utf-8"?>
<p:tagLst xmlns:a="http://schemas.openxmlformats.org/drawingml/2006/main" xmlns:r="http://schemas.openxmlformats.org/officeDocument/2006/relationships" xmlns:p="http://schemas.openxmlformats.org/presentationml/2006/main">
  <p:tag name="BORDER" val="V"/>
</p:tagLst>
</file>

<file path=ppt/tags/tag27.xml><?xml version="1.0" encoding="utf-8"?>
<p:tagLst xmlns:a="http://schemas.openxmlformats.org/drawingml/2006/main" xmlns:r="http://schemas.openxmlformats.org/officeDocument/2006/relationships" xmlns:p="http://schemas.openxmlformats.org/presentationml/2006/main">
  <p:tag name="BORDER" val="V"/>
</p:tagLst>
</file>

<file path=ppt/tags/tag28.xml><?xml version="1.0" encoding="utf-8"?>
<p:tagLst xmlns:a="http://schemas.openxmlformats.org/drawingml/2006/main" xmlns:r="http://schemas.openxmlformats.org/officeDocument/2006/relationships" xmlns:p="http://schemas.openxmlformats.org/presentationml/2006/main">
  <p:tag name="BORDER" val="V"/>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PAGE_TITLE" val="True"/>
</p:tagLst>
</file>

<file path=ppt/tags/tag30.xml><?xml version="1.0" encoding="utf-8"?>
<p:tagLst xmlns:a="http://schemas.openxmlformats.org/drawingml/2006/main" xmlns:r="http://schemas.openxmlformats.org/officeDocument/2006/relationships" xmlns:p="http://schemas.openxmlformats.org/presentationml/2006/main">
  <p:tag name="PAGE_TITLE" val="True"/>
</p:tagLst>
</file>

<file path=ppt/tags/tag31.xml><?xml version="1.0" encoding="utf-8"?>
<p:tagLst xmlns:a="http://schemas.openxmlformats.org/drawingml/2006/main" xmlns:r="http://schemas.openxmlformats.org/officeDocument/2006/relationships" xmlns:p="http://schemas.openxmlformats.org/presentationml/2006/main">
  <p:tag name="SHAPECOLOUR" val="2"/>
</p:tagLst>
</file>

<file path=ppt/tags/tag32.xml><?xml version="1.0" encoding="utf-8"?>
<p:tagLst xmlns:a="http://schemas.openxmlformats.org/drawingml/2006/main" xmlns:r="http://schemas.openxmlformats.org/officeDocument/2006/relationships" xmlns:p="http://schemas.openxmlformats.org/presentationml/2006/main">
  <p:tag name="PAGE_TITLE" val="True"/>
</p:tagLst>
</file>

<file path=ppt/tags/tag33.xml><?xml version="1.0" encoding="utf-8"?>
<p:tagLst xmlns:a="http://schemas.openxmlformats.org/drawingml/2006/main" xmlns:r="http://schemas.openxmlformats.org/officeDocument/2006/relationships" xmlns:p="http://schemas.openxmlformats.org/presentationml/2006/main">
  <p:tag name="PLACEHOLDER" val="1"/>
</p:tagLst>
</file>

<file path=ppt/tags/tag34.xml><?xml version="1.0" encoding="utf-8"?>
<p:tagLst xmlns:a="http://schemas.openxmlformats.org/drawingml/2006/main" xmlns:r="http://schemas.openxmlformats.org/officeDocument/2006/relationships" xmlns:p="http://schemas.openxmlformats.org/presentationml/2006/main">
  <p:tag name="PLACEHOLDER" val="2"/>
</p:tagLst>
</file>

<file path=ppt/tags/tag35.xml><?xml version="1.0" encoding="utf-8"?>
<p:tagLst xmlns:a="http://schemas.openxmlformats.org/drawingml/2006/main" xmlns:r="http://schemas.openxmlformats.org/officeDocument/2006/relationships" xmlns:p="http://schemas.openxmlformats.org/presentationml/2006/main">
  <p:tag name="PLACEHOLDER" val="3"/>
</p:tagLst>
</file>

<file path=ppt/tags/tag36.xml><?xml version="1.0" encoding="utf-8"?>
<p:tagLst xmlns:a="http://schemas.openxmlformats.org/drawingml/2006/main" xmlns:r="http://schemas.openxmlformats.org/officeDocument/2006/relationships" xmlns:p="http://schemas.openxmlformats.org/presentationml/2006/main">
  <p:tag name="PLACEHOLDER" val="4"/>
</p:tagLst>
</file>

<file path=ppt/tags/tag37.xml><?xml version="1.0" encoding="utf-8"?>
<p:tagLst xmlns:a="http://schemas.openxmlformats.org/drawingml/2006/main" xmlns:r="http://schemas.openxmlformats.org/officeDocument/2006/relationships" xmlns:p="http://schemas.openxmlformats.org/presentationml/2006/main">
  <p:tag name="PLACEHOLDER" val="5"/>
</p:tagLst>
</file>

<file path=ppt/tags/tag38.xml><?xml version="1.0" encoding="utf-8"?>
<p:tagLst xmlns:a="http://schemas.openxmlformats.org/drawingml/2006/main" xmlns:r="http://schemas.openxmlformats.org/officeDocument/2006/relationships" xmlns:p="http://schemas.openxmlformats.org/presentationml/2006/main">
  <p:tag name="PLACEHOLDER" val="6"/>
</p:tagLst>
</file>

<file path=ppt/tags/tag39.xml><?xml version="1.0" encoding="utf-8"?>
<p:tagLst xmlns:a="http://schemas.openxmlformats.org/drawingml/2006/main" xmlns:r="http://schemas.openxmlformats.org/officeDocument/2006/relationships" xmlns:p="http://schemas.openxmlformats.org/presentationml/2006/main">
  <p:tag name="PLACEHOLDER" val="7"/>
</p:tagLst>
</file>

<file path=ppt/tags/tag4.xml><?xml version="1.0" encoding="utf-8"?>
<p:tagLst xmlns:a="http://schemas.openxmlformats.org/drawingml/2006/main" xmlns:r="http://schemas.openxmlformats.org/officeDocument/2006/relationships" xmlns:p="http://schemas.openxmlformats.org/presentationml/2006/main">
  <p:tag name="PLACEHOLDER" val="1"/>
</p:tagLst>
</file>

<file path=ppt/tags/tag40.xml><?xml version="1.0" encoding="utf-8"?>
<p:tagLst xmlns:a="http://schemas.openxmlformats.org/drawingml/2006/main" xmlns:r="http://schemas.openxmlformats.org/officeDocument/2006/relationships" xmlns:p="http://schemas.openxmlformats.org/presentationml/2006/main">
  <p:tag name="PLACEHOLDER" val="8"/>
</p:tagLst>
</file>

<file path=ppt/tags/tag41.xml><?xml version="1.0" encoding="utf-8"?>
<p:tagLst xmlns:a="http://schemas.openxmlformats.org/drawingml/2006/main" xmlns:r="http://schemas.openxmlformats.org/officeDocument/2006/relationships" xmlns:p="http://schemas.openxmlformats.org/presentationml/2006/main">
  <p:tag name="PLACEHOLDER" val="9"/>
</p:tagLst>
</file>

<file path=ppt/tags/tag42.xml><?xml version="1.0" encoding="utf-8"?>
<p:tagLst xmlns:a="http://schemas.openxmlformats.org/drawingml/2006/main" xmlns:r="http://schemas.openxmlformats.org/officeDocument/2006/relationships" xmlns:p="http://schemas.openxmlformats.org/presentationml/2006/main">
  <p:tag name="PLACEHOLDER" val="10"/>
</p:tagLst>
</file>

<file path=ppt/tags/tag43.xml><?xml version="1.0" encoding="utf-8"?>
<p:tagLst xmlns:a="http://schemas.openxmlformats.org/drawingml/2006/main" xmlns:r="http://schemas.openxmlformats.org/officeDocument/2006/relationships" xmlns:p="http://schemas.openxmlformats.org/presentationml/2006/main">
  <p:tag name="PLACEHOLDER" val="11"/>
</p:tagLst>
</file>

<file path=ppt/tags/tag44.xml><?xml version="1.0" encoding="utf-8"?>
<p:tagLst xmlns:a="http://schemas.openxmlformats.org/drawingml/2006/main" xmlns:r="http://schemas.openxmlformats.org/officeDocument/2006/relationships" xmlns:p="http://schemas.openxmlformats.org/presentationml/2006/main">
  <p:tag name="PLACEHOLDER" val="12"/>
</p:tagLst>
</file>

<file path=ppt/tags/tag45.xml><?xml version="1.0" encoding="utf-8"?>
<p:tagLst xmlns:a="http://schemas.openxmlformats.org/drawingml/2006/main" xmlns:r="http://schemas.openxmlformats.org/officeDocument/2006/relationships" xmlns:p="http://schemas.openxmlformats.org/presentationml/2006/main">
  <p:tag name="PLACEHOLDER" val="13"/>
</p:tagLst>
</file>

<file path=ppt/tags/tag46.xml><?xml version="1.0" encoding="utf-8"?>
<p:tagLst xmlns:a="http://schemas.openxmlformats.org/drawingml/2006/main" xmlns:r="http://schemas.openxmlformats.org/officeDocument/2006/relationships" xmlns:p="http://schemas.openxmlformats.org/presentationml/2006/main">
  <p:tag name="PLACEHOLDER" val="14"/>
</p:tagLst>
</file>

<file path=ppt/tags/tag47.xml><?xml version="1.0" encoding="utf-8"?>
<p:tagLst xmlns:a="http://schemas.openxmlformats.org/drawingml/2006/main" xmlns:r="http://schemas.openxmlformats.org/officeDocument/2006/relationships" xmlns:p="http://schemas.openxmlformats.org/presentationml/2006/main">
  <p:tag name="PLACEHOLDER" val="15"/>
</p:tagLst>
</file>

<file path=ppt/tags/tag48.xml><?xml version="1.0" encoding="utf-8"?>
<p:tagLst xmlns:a="http://schemas.openxmlformats.org/drawingml/2006/main" xmlns:r="http://schemas.openxmlformats.org/officeDocument/2006/relationships" xmlns:p="http://schemas.openxmlformats.org/presentationml/2006/main">
  <p:tag name="PLACEHOLDER" val="16"/>
</p:tagLst>
</file>

<file path=ppt/tags/tag49.xml><?xml version="1.0" encoding="utf-8"?>
<p:tagLst xmlns:a="http://schemas.openxmlformats.org/drawingml/2006/main" xmlns:r="http://schemas.openxmlformats.org/officeDocument/2006/relationships" xmlns:p="http://schemas.openxmlformats.org/presentationml/2006/main">
  <p:tag name="PLACEHOLDER" val="17"/>
</p:tagLst>
</file>

<file path=ppt/tags/tag5.xml><?xml version="1.0" encoding="utf-8"?>
<p:tagLst xmlns:a="http://schemas.openxmlformats.org/drawingml/2006/main" xmlns:r="http://schemas.openxmlformats.org/officeDocument/2006/relationships" xmlns:p="http://schemas.openxmlformats.org/presentationml/2006/main">
  <p:tag name="PLACEHOLDER" val="2"/>
</p:tagLst>
</file>

<file path=ppt/tags/tag50.xml><?xml version="1.0" encoding="utf-8"?>
<p:tagLst xmlns:a="http://schemas.openxmlformats.org/drawingml/2006/main" xmlns:r="http://schemas.openxmlformats.org/officeDocument/2006/relationships" xmlns:p="http://schemas.openxmlformats.org/presentationml/2006/main">
  <p:tag name="PLACEHOLDER" val="18"/>
</p:tagLst>
</file>

<file path=ppt/tags/tag51.xml><?xml version="1.0" encoding="utf-8"?>
<p:tagLst xmlns:a="http://schemas.openxmlformats.org/drawingml/2006/main" xmlns:r="http://schemas.openxmlformats.org/officeDocument/2006/relationships" xmlns:p="http://schemas.openxmlformats.org/presentationml/2006/main">
  <p:tag name="PLACEHOLDER" val="19"/>
</p:tagLst>
</file>

<file path=ppt/tags/tag52.xml><?xml version="1.0" encoding="utf-8"?>
<p:tagLst xmlns:a="http://schemas.openxmlformats.org/drawingml/2006/main" xmlns:r="http://schemas.openxmlformats.org/officeDocument/2006/relationships" xmlns:p="http://schemas.openxmlformats.org/presentationml/2006/main">
  <p:tag name="PLACEHOLDER" val="20"/>
</p:tagLst>
</file>

<file path=ppt/tags/tag53.xml><?xml version="1.0" encoding="utf-8"?>
<p:tagLst xmlns:a="http://schemas.openxmlformats.org/drawingml/2006/main" xmlns:r="http://schemas.openxmlformats.org/officeDocument/2006/relationships" xmlns:p="http://schemas.openxmlformats.org/presentationml/2006/main">
  <p:tag name="BORDER" val="V"/>
</p:tagLst>
</file>

<file path=ppt/tags/tag54.xml><?xml version="1.0" encoding="utf-8"?>
<p:tagLst xmlns:a="http://schemas.openxmlformats.org/drawingml/2006/main" xmlns:r="http://schemas.openxmlformats.org/officeDocument/2006/relationships" xmlns:p="http://schemas.openxmlformats.org/presentationml/2006/main">
  <p:tag name="BORDER" val="V"/>
</p:tagLst>
</file>

<file path=ppt/tags/tag55.xml><?xml version="1.0" encoding="utf-8"?>
<p:tagLst xmlns:a="http://schemas.openxmlformats.org/drawingml/2006/main" xmlns:r="http://schemas.openxmlformats.org/officeDocument/2006/relationships" xmlns:p="http://schemas.openxmlformats.org/presentationml/2006/main">
  <p:tag name="BORDER" val="V"/>
</p:tagLst>
</file>

<file path=ppt/tags/tag56.xml><?xml version="1.0" encoding="utf-8"?>
<p:tagLst xmlns:a="http://schemas.openxmlformats.org/drawingml/2006/main" xmlns:r="http://schemas.openxmlformats.org/officeDocument/2006/relationships" xmlns:p="http://schemas.openxmlformats.org/presentationml/2006/main">
  <p:tag name="BORDER" val="V"/>
</p:tagLst>
</file>

<file path=ppt/tags/tag57.xml><?xml version="1.0" encoding="utf-8"?>
<p:tagLst xmlns:a="http://schemas.openxmlformats.org/drawingml/2006/main" xmlns:r="http://schemas.openxmlformats.org/officeDocument/2006/relationships" xmlns:p="http://schemas.openxmlformats.org/presentationml/2006/main">
  <p:tag name="BORDER" val="V"/>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6.xml><?xml version="1.0" encoding="utf-8"?>
<p:tagLst xmlns:a="http://schemas.openxmlformats.org/drawingml/2006/main" xmlns:r="http://schemas.openxmlformats.org/officeDocument/2006/relationships" xmlns:p="http://schemas.openxmlformats.org/presentationml/2006/main">
  <p:tag name="PLACEHOLDER" val="3"/>
</p:tagLst>
</file>

<file path=ppt/tags/tag60.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6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PLACEHOLDER" val="4"/>
</p:tagLst>
</file>

<file path=ppt/tags/tag70.xml><?xml version="1.0" encoding="utf-8"?>
<p:tagLst xmlns:a="http://schemas.openxmlformats.org/drawingml/2006/main" xmlns:r="http://schemas.openxmlformats.org/officeDocument/2006/relationships" xmlns:p="http://schemas.openxmlformats.org/presentationml/2006/main">
  <p:tag name="NO_SECTION_TRACKER" val="True"/>
</p:tagLst>
</file>

<file path=ppt/tags/tag8.xml><?xml version="1.0" encoding="utf-8"?>
<p:tagLst xmlns:a="http://schemas.openxmlformats.org/drawingml/2006/main" xmlns:r="http://schemas.openxmlformats.org/officeDocument/2006/relationships" xmlns:p="http://schemas.openxmlformats.org/presentationml/2006/main">
  <p:tag name="PLACEHOLDER" val="5"/>
</p:tagLst>
</file>

<file path=ppt/tags/tag9.xml><?xml version="1.0" encoding="utf-8"?>
<p:tagLst xmlns:a="http://schemas.openxmlformats.org/drawingml/2006/main" xmlns:r="http://schemas.openxmlformats.org/officeDocument/2006/relationships" xmlns:p="http://schemas.openxmlformats.org/presentationml/2006/main">
  <p:tag name="PLACEHOLDER" val="6"/>
</p:tagLst>
</file>

<file path=ppt/theme/theme1.xml><?xml version="1.0" encoding="utf-8"?>
<a:theme xmlns:a="http://schemas.openxmlformats.org/drawingml/2006/main" name="(draft) Piramal Pitch Pack">
  <a:themeElements>
    <a:clrScheme name="Lloyds Bank">
      <a:dk1>
        <a:srgbClr val="000000"/>
      </a:dk1>
      <a:lt1>
        <a:srgbClr val="FFFFFF"/>
      </a:lt1>
      <a:dk2>
        <a:srgbClr val="006A4D"/>
      </a:dk2>
      <a:lt2>
        <a:srgbClr val="D2D4D6"/>
      </a:lt2>
      <a:accent1>
        <a:srgbClr val="006A4D"/>
      </a:accent1>
      <a:accent2>
        <a:srgbClr val="76BB70"/>
      </a:accent2>
      <a:accent3>
        <a:srgbClr val="614D7D"/>
      </a:accent3>
      <a:accent4>
        <a:srgbClr val="3F83A4"/>
      </a:accent4>
      <a:accent5>
        <a:srgbClr val="003D73"/>
      </a:accent5>
      <a:accent6>
        <a:srgbClr val="6A7378"/>
      </a:accent6>
      <a:hlink>
        <a:srgbClr val="006A4D"/>
      </a:hlink>
      <a:folHlink>
        <a:srgbClr val="76BB70"/>
      </a:folHlink>
    </a:clrScheme>
    <a:fontScheme name="Lloyds B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006A4D"/>
        </a:solidFill>
        <a:ln w="0" algn="ctr">
          <a:solidFill>
            <a:srgbClr val="006A4D"/>
          </a:solidFill>
          <a:miter lim="800000"/>
          <a:headEnd/>
          <a:tailEnd/>
        </a:ln>
        <a:effectLst/>
      </a:spPr>
      <a:bodyPr lIns="72000" tIns="72000" rIns="72000" bIns="72000" anchor="t" anchorCtr="0">
        <a:noAutofit/>
      </a:bodyPr>
      <a:lstStyle>
        <a:defPPr algn="l">
          <a:spcAft>
            <a:spcPct val="0"/>
          </a:spcAft>
          <a:defRPr sz="1000" dirty="0">
            <a:solidFill>
              <a:schemeClr val="bg1"/>
            </a:solidFill>
            <a:latin typeface="+mn-lt"/>
          </a:defRPr>
        </a:defPPr>
      </a:lstStyle>
    </a:spDef>
    <a:lnDef>
      <a:spPr bwMode="auto">
        <a:noFill/>
        <a:ln w="6350" cap="flat" cmpd="sng" algn="ctr">
          <a:solidFill>
            <a:srgbClr val="6A737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Aft>
            <a:spcPts val="400"/>
          </a:spcAft>
          <a:defRPr sz="1000" dirty="0">
            <a:solidFill>
              <a:schemeClr val="tx1"/>
            </a:solidFill>
            <a:latin typeface="+mn-lt"/>
          </a:defRPr>
        </a:defPPr>
      </a:lstStyle>
    </a:txDef>
  </a:objectDefaults>
  <a:extraClrSchemeLst>
    <a:extraClrScheme>
      <a:clrScheme name="Lloyds Bank">
        <a:dk1>
          <a:srgbClr val="000000"/>
        </a:dk1>
        <a:lt1>
          <a:srgbClr val="FFFFFF"/>
        </a:lt1>
        <a:dk2>
          <a:srgbClr val="006A4D"/>
        </a:dk2>
        <a:lt2>
          <a:srgbClr val="D2D4D6"/>
        </a:lt2>
        <a:accent1>
          <a:srgbClr val="006A4D"/>
        </a:accent1>
        <a:accent2>
          <a:srgbClr val="76BB70"/>
        </a:accent2>
        <a:accent3>
          <a:srgbClr val="614D7D"/>
        </a:accent3>
        <a:accent4>
          <a:srgbClr val="3F83A4"/>
        </a:accent4>
        <a:accent5>
          <a:srgbClr val="003D73"/>
        </a:accent5>
        <a:accent6>
          <a:srgbClr val="6A7378"/>
        </a:accent6>
        <a:hlink>
          <a:srgbClr val="006A4D"/>
        </a:hlink>
        <a:folHlink>
          <a:srgbClr val="76BB70"/>
        </a:folHlink>
      </a:clrScheme>
      <a:clrMap bg1="lt1" tx1="dk1" bg2="lt2" tx2="dk2" accent1="accent1" accent2="accent2" accent3="accent3" accent4="accent4" accent5="accent5" accent6="accent6" hlink="hlink" folHlink="folHlink"/>
    </a:extraClrScheme>
  </a:extraClrSchemeLst>
  <a:custClrLst>
    <a:custClr name="Green">
      <a:srgbClr val="006A4D"/>
    </a:custClr>
    <a:custClr name="Green 90%">
      <a:srgbClr val="76BB70"/>
    </a:custClr>
    <a:custClr name="Green 70%">
      <a:srgbClr val="94CA90"/>
    </a:custClr>
    <a:custClr name="Green 50%">
      <a:srgbClr val="B2D9AF"/>
    </a:custClr>
    <a:custClr name="Green 30%">
      <a:srgbClr val="D1E8CF"/>
    </a:custClr>
    <a:custClr name="Blank">
      <a:srgbClr val="FFFFFF"/>
    </a:custClr>
    <a:custClr name="Blank">
      <a:srgbClr val="FFFFFF"/>
    </a:custClr>
    <a:custClr name="Blank">
      <a:srgbClr val="FFFFFF"/>
    </a:custClr>
    <a:custClr name="Blank">
      <a:srgbClr val="FFFFFF"/>
    </a:custClr>
    <a:custClr name="Text (Black)">
      <a:srgbClr val="000000"/>
    </a:custClr>
    <a:custClr name="Purple">
      <a:srgbClr val="614D7D"/>
    </a:custClr>
    <a:custClr name="Purple 90%">
      <a:srgbClr val="636092"/>
    </a:custClr>
    <a:custClr name="Purple 70%">
      <a:srgbClr val="8683AB"/>
    </a:custClr>
    <a:custClr name="Purple 50%">
      <a:srgbClr val="A8A6C2"/>
    </a:custClr>
    <a:custClr name="Purple 30%">
      <a:srgbClr val="B9B8CF"/>
    </a:custClr>
    <a:custClr name="Dark Purple">
      <a:srgbClr val="30044B"/>
    </a:custClr>
    <a:custClr name="Blank">
      <a:srgbClr val="FFFFFF"/>
    </a:custClr>
    <a:custClr name="Blank">
      <a:srgbClr val="FFFFFF"/>
    </a:custClr>
    <a:custClr name="Blank">
      <a:srgbClr val="FFFFFF"/>
    </a:custClr>
    <a:custClr name="Red">
      <a:srgbClr val="B21D3F"/>
    </a:custClr>
    <a:custClr name="Blue">
      <a:srgbClr val="3F83A4"/>
    </a:custClr>
    <a:custClr name="Blue 90%">
      <a:srgbClr val="528FAD"/>
    </a:custClr>
    <a:custClr name="Blue 70%">
      <a:srgbClr val="78A8BF"/>
    </a:custClr>
    <a:custClr name="Blue 50%">
      <a:srgbClr val="9FC1D1"/>
    </a:custClr>
    <a:custClr name="Blue 30%">
      <a:srgbClr val="D9E6ED"/>
    </a:custClr>
    <a:custClr name="Dark Blue">
      <a:srgbClr val="003D73"/>
    </a:custClr>
    <a:custClr name="Blank">
      <a:srgbClr val="FFFFFF"/>
    </a:custClr>
    <a:custClr name="Blank">
      <a:srgbClr val="FFFFFF"/>
    </a:custClr>
    <a:custClr name="Blank">
      <a:srgbClr val="FFFFFF"/>
    </a:custClr>
    <a:custClr name="Orange">
      <a:srgbClr val="E28614"/>
    </a:custClr>
    <a:custClr name="Grey">
      <a:srgbClr val="6A7378"/>
    </a:custClr>
    <a:custClr name="Grey 90%">
      <a:srgbClr val="788185"/>
    </a:custClr>
    <a:custClr name="Grey 70%">
      <a:srgbClr val="969CA0"/>
    </a:custClr>
    <a:custClr name="Table Gridlines">
      <a:srgbClr val="B4B9BB"/>
    </a:custClr>
    <a:custClr name="Grey 30%">
      <a:srgbClr val="D2D4D6"/>
    </a:custClr>
    <a:custClr name="Grey 5%">
      <a:srgbClr val="F2F2F2"/>
    </a:custClr>
    <a:custClr name="Sand">
      <a:srgbClr val="BAC48D"/>
    </a:custClr>
    <a:custClr name="Muted Green">
      <a:srgbClr val="6B9182"/>
    </a:custClr>
  </a:custClrLst>
  <a:extLst>
    <a:ext uri="{05A4C25C-085E-4340-85A3-A5531E510DB2}">
      <thm15:themeFamily xmlns:thm15="http://schemas.microsoft.com/office/thememl/2012/main" name="Lloyds Presentation.potx" id="{1C558B27-1BA5-4A5D-82E6-C2E95E9DBEBA}" vid="{BBB4B3C4-048A-411C-9CDD-EBD665B3650B}"/>
    </a:ext>
  </a:extLst>
</a:theme>
</file>

<file path=ppt/theme/theme2.xml><?xml version="1.0" encoding="utf-8"?>
<a:theme xmlns:a="http://schemas.openxmlformats.org/drawingml/2006/main" name="18_Office Theme">
  <a:themeElements>
    <a:clrScheme name="2_Office Theme 3">
      <a:dk1>
        <a:srgbClr val="000000"/>
      </a:dk1>
      <a:lt1>
        <a:srgbClr val="FFFFFF"/>
      </a:lt1>
      <a:dk2>
        <a:srgbClr val="006A4D"/>
      </a:dk2>
      <a:lt2>
        <a:srgbClr val="D5D2CA"/>
      </a:lt2>
      <a:accent1>
        <a:srgbClr val="94CA90"/>
      </a:accent1>
      <a:accent2>
        <a:srgbClr val="D1E8CF"/>
      </a:accent2>
      <a:accent3>
        <a:srgbClr val="FFFFFF"/>
      </a:accent3>
      <a:accent4>
        <a:srgbClr val="000000"/>
      </a:accent4>
      <a:accent5>
        <a:srgbClr val="C8E1C6"/>
      </a:accent5>
      <a:accent6>
        <a:srgbClr val="BDD2BB"/>
      </a:accent6>
      <a:hlink>
        <a:srgbClr val="636092"/>
      </a:hlink>
      <a:folHlink>
        <a:srgbClr val="A8A6C2"/>
      </a:folHlink>
    </a:clrScheme>
    <a:fontScheme name="2_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36000" tIns="36000" rIns="36000" bIns="360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800" b="0" i="0" u="none" strike="noStrike" cap="none" normalizeH="0" baseline="0" smtClean="0">
            <a:ln>
              <a:noFill/>
            </a:ln>
            <a:solidFill>
              <a:srgbClr val="00864F"/>
            </a:solidFill>
            <a:effectLst/>
            <a:latin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36000" tIns="36000" rIns="36000" bIns="360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800" b="0" i="0" u="none" strike="noStrike" cap="none" normalizeH="0" baseline="0" smtClean="0">
            <a:ln>
              <a:noFill/>
            </a:ln>
            <a:solidFill>
              <a:srgbClr val="00864F"/>
            </a:solidFill>
            <a:effectLst/>
            <a:latin typeface="Arial" charset="0"/>
          </a:defRPr>
        </a:defPPr>
      </a:lstStyle>
    </a:lnDef>
  </a:objectDefaults>
  <a:extraClrSchemeLst>
    <a:extraClrScheme>
      <a:clrScheme name="2_Office Theme 1">
        <a:dk1>
          <a:srgbClr val="000000"/>
        </a:dk1>
        <a:lt1>
          <a:srgbClr val="FFFFFF"/>
        </a:lt1>
        <a:dk2>
          <a:srgbClr val="000000"/>
        </a:dk2>
        <a:lt2>
          <a:srgbClr val="FFFFFF"/>
        </a:lt2>
        <a:accent1>
          <a:srgbClr val="006A4D"/>
        </a:accent1>
        <a:accent2>
          <a:srgbClr val="77B800"/>
        </a:accent2>
        <a:accent3>
          <a:srgbClr val="FFFFFF"/>
        </a:accent3>
        <a:accent4>
          <a:srgbClr val="000000"/>
        </a:accent4>
        <a:accent5>
          <a:srgbClr val="AAB9B2"/>
        </a:accent5>
        <a:accent6>
          <a:srgbClr val="6BA600"/>
        </a:accent6>
        <a:hlink>
          <a:srgbClr val="E28614"/>
        </a:hlink>
        <a:folHlink>
          <a:srgbClr val="BAC48D"/>
        </a:folHlink>
      </a:clrScheme>
      <a:clrMap bg1="lt1" tx1="dk1" bg2="lt2" tx2="dk2" accent1="accent1" accent2="accent2" accent3="accent3" accent4="accent4" accent5="accent5" accent6="accent6" hlink="hlink" folHlink="folHlink"/>
    </a:extraClrScheme>
    <a:extraClrScheme>
      <a:clrScheme name="2_Office Theme 2">
        <a:dk1>
          <a:srgbClr val="000000"/>
        </a:dk1>
        <a:lt1>
          <a:srgbClr val="FFFFFF"/>
        </a:lt1>
        <a:dk2>
          <a:srgbClr val="006A4D"/>
        </a:dk2>
        <a:lt2>
          <a:srgbClr val="D5D2CA"/>
        </a:lt2>
        <a:accent1>
          <a:srgbClr val="94CA90"/>
        </a:accent1>
        <a:accent2>
          <a:srgbClr val="D1E8CF"/>
        </a:accent2>
        <a:accent3>
          <a:srgbClr val="FFFFFF"/>
        </a:accent3>
        <a:accent4>
          <a:srgbClr val="000000"/>
        </a:accent4>
        <a:accent5>
          <a:srgbClr val="C8E1C6"/>
        </a:accent5>
        <a:accent6>
          <a:srgbClr val="BDD2BB"/>
        </a:accent6>
        <a:hlink>
          <a:srgbClr val="E28614"/>
        </a:hlink>
        <a:folHlink>
          <a:srgbClr val="BAC48D"/>
        </a:folHlink>
      </a:clrScheme>
      <a:clrMap bg1="lt1" tx1="dk1" bg2="lt2" tx2="dk2" accent1="accent1" accent2="accent2" accent3="accent3" accent4="accent4" accent5="accent5" accent6="accent6" hlink="hlink" folHlink="folHlink"/>
    </a:extraClrScheme>
    <a:extraClrScheme>
      <a:clrScheme name="2_Office Theme 3">
        <a:dk1>
          <a:srgbClr val="000000"/>
        </a:dk1>
        <a:lt1>
          <a:srgbClr val="FFFFFF"/>
        </a:lt1>
        <a:dk2>
          <a:srgbClr val="006A4D"/>
        </a:dk2>
        <a:lt2>
          <a:srgbClr val="D5D2CA"/>
        </a:lt2>
        <a:accent1>
          <a:srgbClr val="94CA90"/>
        </a:accent1>
        <a:accent2>
          <a:srgbClr val="D1E8CF"/>
        </a:accent2>
        <a:accent3>
          <a:srgbClr val="FFFFFF"/>
        </a:accent3>
        <a:accent4>
          <a:srgbClr val="000000"/>
        </a:accent4>
        <a:accent5>
          <a:srgbClr val="C8E1C6"/>
        </a:accent5>
        <a:accent6>
          <a:srgbClr val="BDD2BB"/>
        </a:accent6>
        <a:hlink>
          <a:srgbClr val="636092"/>
        </a:hlink>
        <a:folHlink>
          <a:srgbClr val="A8A6C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draft) Piramal Pitch Pack">
  <a:themeElements>
    <a:clrScheme name="Lloyds Bank">
      <a:dk1>
        <a:srgbClr val="000000"/>
      </a:dk1>
      <a:lt1>
        <a:srgbClr val="FFFFFF"/>
      </a:lt1>
      <a:dk2>
        <a:srgbClr val="006A4D"/>
      </a:dk2>
      <a:lt2>
        <a:srgbClr val="D2D4D6"/>
      </a:lt2>
      <a:accent1>
        <a:srgbClr val="006A4D"/>
      </a:accent1>
      <a:accent2>
        <a:srgbClr val="76BB70"/>
      </a:accent2>
      <a:accent3>
        <a:srgbClr val="614D7D"/>
      </a:accent3>
      <a:accent4>
        <a:srgbClr val="3F83A4"/>
      </a:accent4>
      <a:accent5>
        <a:srgbClr val="003D73"/>
      </a:accent5>
      <a:accent6>
        <a:srgbClr val="6A7378"/>
      </a:accent6>
      <a:hlink>
        <a:srgbClr val="006A4D"/>
      </a:hlink>
      <a:folHlink>
        <a:srgbClr val="76BB70"/>
      </a:folHlink>
    </a:clrScheme>
    <a:fontScheme name="Lloyds B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006A4D"/>
        </a:solidFill>
        <a:ln w="0" algn="ctr">
          <a:solidFill>
            <a:srgbClr val="006A4D"/>
          </a:solidFill>
          <a:miter lim="800000"/>
          <a:headEnd/>
          <a:tailEnd/>
        </a:ln>
        <a:effectLst/>
      </a:spPr>
      <a:bodyPr lIns="72000" tIns="72000" rIns="72000" bIns="72000" anchor="t" anchorCtr="0">
        <a:noAutofit/>
      </a:bodyPr>
      <a:lstStyle>
        <a:defPPr algn="l">
          <a:spcAft>
            <a:spcPct val="0"/>
          </a:spcAft>
          <a:defRPr sz="1000" dirty="0">
            <a:solidFill>
              <a:schemeClr val="bg1"/>
            </a:solidFill>
            <a:latin typeface="+mn-lt"/>
          </a:defRPr>
        </a:defPPr>
      </a:lstStyle>
    </a:spDef>
    <a:lnDef>
      <a:spPr bwMode="auto">
        <a:noFill/>
        <a:ln w="6350" cap="flat" cmpd="sng" algn="ctr">
          <a:solidFill>
            <a:srgbClr val="6A7378"/>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Aft>
            <a:spcPts val="400"/>
          </a:spcAft>
          <a:defRPr sz="1000" dirty="0">
            <a:solidFill>
              <a:schemeClr val="tx1"/>
            </a:solidFill>
            <a:latin typeface="+mn-lt"/>
          </a:defRPr>
        </a:defPPr>
      </a:lstStyle>
    </a:txDef>
  </a:objectDefaults>
  <a:extraClrSchemeLst>
    <a:extraClrScheme>
      <a:clrScheme name="Lloyds Bank">
        <a:dk1>
          <a:srgbClr val="000000"/>
        </a:dk1>
        <a:lt1>
          <a:srgbClr val="FFFFFF"/>
        </a:lt1>
        <a:dk2>
          <a:srgbClr val="006A4D"/>
        </a:dk2>
        <a:lt2>
          <a:srgbClr val="D2D4D6"/>
        </a:lt2>
        <a:accent1>
          <a:srgbClr val="006A4D"/>
        </a:accent1>
        <a:accent2>
          <a:srgbClr val="76BB70"/>
        </a:accent2>
        <a:accent3>
          <a:srgbClr val="614D7D"/>
        </a:accent3>
        <a:accent4>
          <a:srgbClr val="3F83A4"/>
        </a:accent4>
        <a:accent5>
          <a:srgbClr val="003D73"/>
        </a:accent5>
        <a:accent6>
          <a:srgbClr val="6A7378"/>
        </a:accent6>
        <a:hlink>
          <a:srgbClr val="006A4D"/>
        </a:hlink>
        <a:folHlink>
          <a:srgbClr val="76BB70"/>
        </a:folHlink>
      </a:clrScheme>
      <a:clrMap bg1="lt1" tx1="dk1" bg2="lt2" tx2="dk2" accent1="accent1" accent2="accent2" accent3="accent3" accent4="accent4" accent5="accent5" accent6="accent6" hlink="hlink" folHlink="folHlink"/>
    </a:extraClrScheme>
  </a:extraClrSchemeLst>
  <a:custClrLst>
    <a:custClr name="Green">
      <a:srgbClr val="006A4D"/>
    </a:custClr>
    <a:custClr name="Green 90%">
      <a:srgbClr val="76BB70"/>
    </a:custClr>
    <a:custClr name="Green 70%">
      <a:srgbClr val="94CA90"/>
    </a:custClr>
    <a:custClr name="Green 50%">
      <a:srgbClr val="B2D9AF"/>
    </a:custClr>
    <a:custClr name="Green 30%">
      <a:srgbClr val="D1E8CF"/>
    </a:custClr>
    <a:custClr name="Blank">
      <a:srgbClr val="FFFFFF"/>
    </a:custClr>
    <a:custClr name="Blank">
      <a:srgbClr val="FFFFFF"/>
    </a:custClr>
    <a:custClr name="Blank">
      <a:srgbClr val="FFFFFF"/>
    </a:custClr>
    <a:custClr name="Blank">
      <a:srgbClr val="FFFFFF"/>
    </a:custClr>
    <a:custClr name="Text (Black)">
      <a:srgbClr val="000000"/>
    </a:custClr>
    <a:custClr name="Purple">
      <a:srgbClr val="614D7D"/>
    </a:custClr>
    <a:custClr name="Purple 90%">
      <a:srgbClr val="636092"/>
    </a:custClr>
    <a:custClr name="Purple 70%">
      <a:srgbClr val="8683AB"/>
    </a:custClr>
    <a:custClr name="Purple 50%">
      <a:srgbClr val="A8A6C2"/>
    </a:custClr>
    <a:custClr name="Purple 30%">
      <a:srgbClr val="B9B8CF"/>
    </a:custClr>
    <a:custClr name="Dark Purple">
      <a:srgbClr val="30044B"/>
    </a:custClr>
    <a:custClr name="Blank">
      <a:srgbClr val="FFFFFF"/>
    </a:custClr>
    <a:custClr name="Blank">
      <a:srgbClr val="FFFFFF"/>
    </a:custClr>
    <a:custClr name="Blank">
      <a:srgbClr val="FFFFFF"/>
    </a:custClr>
    <a:custClr name="Red">
      <a:srgbClr val="B21D3F"/>
    </a:custClr>
    <a:custClr name="Blue">
      <a:srgbClr val="3F83A4"/>
    </a:custClr>
    <a:custClr name="Blue 90%">
      <a:srgbClr val="528FAD"/>
    </a:custClr>
    <a:custClr name="Blue 70%">
      <a:srgbClr val="78A8BF"/>
    </a:custClr>
    <a:custClr name="Blue 50%">
      <a:srgbClr val="9FC1D1"/>
    </a:custClr>
    <a:custClr name="Blue 30%">
      <a:srgbClr val="D9E6ED"/>
    </a:custClr>
    <a:custClr name="Dark Blue">
      <a:srgbClr val="003D73"/>
    </a:custClr>
    <a:custClr name="Blank">
      <a:srgbClr val="FFFFFF"/>
    </a:custClr>
    <a:custClr name="Blank">
      <a:srgbClr val="FFFFFF"/>
    </a:custClr>
    <a:custClr name="Blank">
      <a:srgbClr val="FFFFFF"/>
    </a:custClr>
    <a:custClr name="Orange">
      <a:srgbClr val="E28614"/>
    </a:custClr>
    <a:custClr name="Grey">
      <a:srgbClr val="6A7378"/>
    </a:custClr>
    <a:custClr name="Grey 90%">
      <a:srgbClr val="788185"/>
    </a:custClr>
    <a:custClr name="Grey 70%">
      <a:srgbClr val="969CA0"/>
    </a:custClr>
    <a:custClr name="Table Gridlines">
      <a:srgbClr val="B4B9BB"/>
    </a:custClr>
    <a:custClr name="Grey 30%">
      <a:srgbClr val="D2D4D6"/>
    </a:custClr>
    <a:custClr name="Grey 5%">
      <a:srgbClr val="F2F2F2"/>
    </a:custClr>
    <a:custClr name="Sand">
      <a:srgbClr val="BAC48D"/>
    </a:custClr>
    <a:custClr name="Muted Green">
      <a:srgbClr val="6B9182"/>
    </a:custClr>
  </a:custClrLst>
  <a:extLst>
    <a:ext uri="{05A4C25C-085E-4340-85A3-A5531E510DB2}">
      <thm15:themeFamily xmlns:thm15="http://schemas.microsoft.com/office/thememl/2012/main" name="Lloyds Presentation.potx" id="{1C558B27-1BA5-4A5D-82E6-C2E95E9DBEBA}" vid="{BBB4B3C4-048A-411C-9CDD-EBD665B3650B}"/>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srgbClr val="006A4D"/>
    </a:custClr>
    <a:custClr name="Green 90%">
      <a:srgbClr val="76BB70"/>
    </a:custClr>
    <a:custClr name="Green 70%">
      <a:srgbClr val="94CA90"/>
    </a:custClr>
    <a:custClr name="Green 50%">
      <a:srgbClr val="B2D9AF"/>
    </a:custClr>
    <a:custClr name="Green 30%">
      <a:srgbClr val="D1E8CF"/>
    </a:custClr>
    <a:custClr name="Blank">
      <a:srgbClr val="FFFFFF"/>
    </a:custClr>
    <a:custClr name="Blank">
      <a:srgbClr val="FFFFFF"/>
    </a:custClr>
    <a:custClr name="Blank">
      <a:srgbClr val="FFFFFF"/>
    </a:custClr>
    <a:custClr name="Blank">
      <a:srgbClr val="FFFFFF"/>
    </a:custClr>
    <a:custClr name="Text (Black)">
      <a:srgbClr val="000000"/>
    </a:custClr>
    <a:custClr name="Purple">
      <a:srgbClr val="614D7D"/>
    </a:custClr>
    <a:custClr name="Purple 90%">
      <a:srgbClr val="636092"/>
    </a:custClr>
    <a:custClr name="Purple 70%">
      <a:srgbClr val="8683AB"/>
    </a:custClr>
    <a:custClr name="Purple 50%">
      <a:srgbClr val="A8A6C2"/>
    </a:custClr>
    <a:custClr name="Purple 30%">
      <a:srgbClr val="B9B8CF"/>
    </a:custClr>
    <a:custClr name="Dark Purple">
      <a:srgbClr val="30044B"/>
    </a:custClr>
    <a:custClr name="Blank">
      <a:srgbClr val="FFFFFF"/>
    </a:custClr>
    <a:custClr name="Blank">
      <a:srgbClr val="FFFFFF"/>
    </a:custClr>
    <a:custClr name="Blank">
      <a:srgbClr val="FFFFFF"/>
    </a:custClr>
    <a:custClr name="Red">
      <a:srgbClr val="B21D3F"/>
    </a:custClr>
    <a:custClr name="Blue">
      <a:srgbClr val="3F83A4"/>
    </a:custClr>
    <a:custClr name="Blue 90%">
      <a:srgbClr val="528FAD"/>
    </a:custClr>
    <a:custClr name="Blue 70%">
      <a:srgbClr val="78A8BF"/>
    </a:custClr>
    <a:custClr name="Blue 50%">
      <a:srgbClr val="9FC1D1"/>
    </a:custClr>
    <a:custClr name="Blue 30%">
      <a:srgbClr val="D9E6ED"/>
    </a:custClr>
    <a:custClr name="Dark Blue">
      <a:srgbClr val="003D73"/>
    </a:custClr>
    <a:custClr name="Blank">
      <a:srgbClr val="FFFFFF"/>
    </a:custClr>
    <a:custClr name="Blank">
      <a:srgbClr val="FFFFFF"/>
    </a:custClr>
    <a:custClr name="Blank">
      <a:srgbClr val="FFFFFF"/>
    </a:custClr>
    <a:custClr name="Orange">
      <a:srgbClr val="E28614"/>
    </a:custClr>
    <a:custClr name="Grey">
      <a:srgbClr val="6A7378"/>
    </a:custClr>
    <a:custClr name="Grey 90%">
      <a:srgbClr val="788185"/>
    </a:custClr>
    <a:custClr name="Grey 70%">
      <a:srgbClr val="969CA0"/>
    </a:custClr>
    <a:custClr name="Table Gridlines">
      <a:srgbClr val="B4B9BB"/>
    </a:custClr>
    <a:custClr name="Grey 30%">
      <a:srgbClr val="D2D4D6"/>
    </a:custClr>
    <a:custClr name="Grey 5%">
      <a:srgbClr val="F2F2F2"/>
    </a:custClr>
    <a:custClr name="Sand">
      <a:srgbClr val="BAC48D"/>
    </a:custClr>
    <a:custClr name="Muted Green">
      <a:srgbClr val="6B9182"/>
    </a:custClr>
  </a:custClr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srgbClr val="006A4D"/>
    </a:custClr>
    <a:custClr name="Green 90%">
      <a:srgbClr val="76BB70"/>
    </a:custClr>
    <a:custClr name="Green 70%">
      <a:srgbClr val="94CA90"/>
    </a:custClr>
    <a:custClr name="Green 50%">
      <a:srgbClr val="B2D9AF"/>
    </a:custClr>
    <a:custClr name="Green 30%">
      <a:srgbClr val="D1E8CF"/>
    </a:custClr>
    <a:custClr name="Blank">
      <a:srgbClr val="FFFFFF"/>
    </a:custClr>
    <a:custClr name="Blank">
      <a:srgbClr val="FFFFFF"/>
    </a:custClr>
    <a:custClr name="Blank">
      <a:srgbClr val="FFFFFF"/>
    </a:custClr>
    <a:custClr name="Blank">
      <a:srgbClr val="FFFFFF"/>
    </a:custClr>
    <a:custClr name="Text (Black)">
      <a:srgbClr val="000000"/>
    </a:custClr>
    <a:custClr name="Purple">
      <a:srgbClr val="614D7D"/>
    </a:custClr>
    <a:custClr name="Purple 90%">
      <a:srgbClr val="636092"/>
    </a:custClr>
    <a:custClr name="Purple 70%">
      <a:srgbClr val="8683AB"/>
    </a:custClr>
    <a:custClr name="Purple 50%">
      <a:srgbClr val="A8A6C2"/>
    </a:custClr>
    <a:custClr name="Purple 30%">
      <a:srgbClr val="B9B8CF"/>
    </a:custClr>
    <a:custClr name="Dark Purple">
      <a:srgbClr val="30044B"/>
    </a:custClr>
    <a:custClr name="Blank">
      <a:srgbClr val="FFFFFF"/>
    </a:custClr>
    <a:custClr name="Blank">
      <a:srgbClr val="FFFFFF"/>
    </a:custClr>
    <a:custClr name="Blank">
      <a:srgbClr val="FFFFFF"/>
    </a:custClr>
    <a:custClr name="Red">
      <a:srgbClr val="B21D3F"/>
    </a:custClr>
    <a:custClr name="Blue">
      <a:srgbClr val="3F83A4"/>
    </a:custClr>
    <a:custClr name="Blue 90%">
      <a:srgbClr val="528FAD"/>
    </a:custClr>
    <a:custClr name="Blue 70%">
      <a:srgbClr val="78A8BF"/>
    </a:custClr>
    <a:custClr name="Blue 50%">
      <a:srgbClr val="9FC1D1"/>
    </a:custClr>
    <a:custClr name="Blue 30%">
      <a:srgbClr val="D9E6ED"/>
    </a:custClr>
    <a:custClr name="Dark Blue">
      <a:srgbClr val="003D73"/>
    </a:custClr>
    <a:custClr name="Blank">
      <a:srgbClr val="FFFFFF"/>
    </a:custClr>
    <a:custClr name="Blank">
      <a:srgbClr val="FFFFFF"/>
    </a:custClr>
    <a:custClr name="Blank">
      <a:srgbClr val="FFFFFF"/>
    </a:custClr>
    <a:custClr name="Orange">
      <a:srgbClr val="E28614"/>
    </a:custClr>
    <a:custClr name="Grey">
      <a:srgbClr val="6A7378"/>
    </a:custClr>
    <a:custClr name="Grey 90%">
      <a:srgbClr val="788185"/>
    </a:custClr>
    <a:custClr name="Grey 70%">
      <a:srgbClr val="969CA0"/>
    </a:custClr>
    <a:custClr name="Table Gridlines">
      <a:srgbClr val="B4B9BB"/>
    </a:custClr>
    <a:custClr name="Grey 30%">
      <a:srgbClr val="D2D4D6"/>
    </a:custClr>
    <a:custClr name="Grey 5%">
      <a:srgbClr val="F2F2F2"/>
    </a:custClr>
    <a:custClr name="Sand">
      <a:srgbClr val="BAC48D"/>
    </a:custClr>
    <a:custClr name="Muted Green">
      <a:srgbClr val="6B9182"/>
    </a:custClr>
  </a:custClrLst>
</a:theme>
</file>

<file path=ppt/theme/themeOverride1.xml><?xml version="1.0" encoding="utf-8"?>
<a:themeOverride xmlns:a="http://schemas.openxmlformats.org/drawingml/2006/main">
  <a:clrScheme name="Lloyds Bank Colour Palette">
    <a:dk1>
      <a:srgbClr val="000000"/>
    </a:dk1>
    <a:lt1>
      <a:srgbClr val="FFFFFF"/>
    </a:lt1>
    <a:dk2>
      <a:srgbClr val="000000"/>
    </a:dk2>
    <a:lt2>
      <a:srgbClr val="FFFFFF"/>
    </a:lt2>
    <a:accent1>
      <a:srgbClr val="006A4D"/>
    </a:accent1>
    <a:accent2>
      <a:srgbClr val="77B800"/>
    </a:accent2>
    <a:accent3>
      <a:srgbClr val="3F83A4"/>
    </a:accent3>
    <a:accent4>
      <a:srgbClr val="003D73"/>
    </a:accent4>
    <a:accent5>
      <a:srgbClr val="30044B"/>
    </a:accent5>
    <a:accent6>
      <a:srgbClr val="B21D3F"/>
    </a:accent6>
    <a:hlink>
      <a:srgbClr val="E28614"/>
    </a:hlink>
    <a:folHlink>
      <a:srgbClr val="BAC48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535B1374F104498FA14BCF4BD3AF3F" ma:contentTypeVersion="7" ma:contentTypeDescription="Create a new document." ma:contentTypeScope="" ma:versionID="de6202aef000c3970ec253d11d46edcb">
  <xsd:schema xmlns:xsd="http://www.w3.org/2001/XMLSchema" xmlns:xs="http://www.w3.org/2001/XMLSchema" xmlns:p="http://schemas.microsoft.com/office/2006/metadata/properties" xmlns:ns1="http://schemas.microsoft.com/sharepoint/v3" xmlns:ns2="4927e1b8-fb21-4138-945a-7413b0a0527f" xmlns:ns3="b0603f81-603b-457e-854a-512e5096c9da" targetNamespace="http://schemas.microsoft.com/office/2006/metadata/properties" ma:root="true" ma:fieldsID="2b886acbabd8c6b65ac2b2039e883da3" ns1:_="" ns2:_="" ns3:_="">
    <xsd:import namespace="http://schemas.microsoft.com/sharepoint/v3"/>
    <xsd:import namespace="4927e1b8-fb21-4138-945a-7413b0a0527f"/>
    <xsd:import namespace="b0603f81-603b-457e-854a-512e5096c9da"/>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7e1b8-fb21-4138-945a-7413b0a0527f"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603f81-603b-457e-854a-512e5096c9da"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5DED4AC-677A-4FCA-A48B-57D902EE3365}">
  <ds:schemaRefs>
    <ds:schemaRef ds:uri="4927e1b8-fb21-4138-945a-7413b0a0527f"/>
    <ds:schemaRef ds:uri="b0603f81-603b-457e-854a-512e5096c9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602AEE8-FBFE-4FB6-8FB2-8B51B9B9BF27}">
  <ds:schemaRefs>
    <ds:schemaRef ds:uri="http://schemas.microsoft.com/sharepoint/v3/contenttype/forms"/>
  </ds:schemaRefs>
</ds:datastoreItem>
</file>

<file path=customXml/itemProps3.xml><?xml version="1.0" encoding="utf-8"?>
<ds:datastoreItem xmlns:ds="http://schemas.openxmlformats.org/officeDocument/2006/customXml" ds:itemID="{C1E991A7-5DF7-40A0-BA91-63E667D61610}">
  <ds:schemaRefs>
    <ds:schemaRef ds:uri="http://purl.org/dc/elements/1.1/"/>
    <ds:schemaRef ds:uri="b0603f81-603b-457e-854a-512e5096c9da"/>
    <ds:schemaRef ds:uri="http://schemas.microsoft.com/office/2006/documentManagement/types"/>
    <ds:schemaRef ds:uri="http://schemas.microsoft.com/office/infopath/2007/PartnerControls"/>
    <ds:schemaRef ds:uri="http://purl.org/dc/dcmitype/"/>
    <ds:schemaRef ds:uri="http://www.w3.org/XML/1998/namespace"/>
    <ds:schemaRef ds:uri="http://schemas.openxmlformats.org/package/2006/metadata/core-properties"/>
    <ds:schemaRef ds:uri="http://purl.org/dc/terms/"/>
    <ds:schemaRef ds:uri="http://schemas.microsoft.com/office/2006/metadata/properties"/>
    <ds:schemaRef ds:uri="4927e1b8-fb21-4138-945a-7413b0a0527f"/>
    <ds:schemaRef ds:uri="http://schemas.microsoft.com/sharepoint/v3"/>
  </ds:schemaRefs>
</ds:datastoreItem>
</file>

<file path=docMetadata/LabelInfo.xml><?xml version="1.0" encoding="utf-8"?>
<clbl:labelList xmlns:clbl="http://schemas.microsoft.com/office/2020/mipLabelMetadata">
  <clbl:label id="{7bc792f8-6d75-423a-9981-629281829092}" enabled="1" method="Privileged" siteId="{3ded2960-214a-46ff-8cf4-611f125e2398}" removed="0"/>
</clbl:labelList>
</file>

<file path=docProps/app.xml><?xml version="1.0" encoding="utf-8"?>
<Properties xmlns="http://schemas.openxmlformats.org/officeDocument/2006/extended-properties" xmlns:vt="http://schemas.openxmlformats.org/officeDocument/2006/docPropsVTypes">
  <Template>(draft) Piramal Pitch Pack</Template>
  <TotalTime>800</TotalTime>
  <Words>2166</Words>
  <Application>Microsoft Macintosh PowerPoint</Application>
  <PresentationFormat>A4 Paper (210x297 mm)</PresentationFormat>
  <Paragraphs>234</Paragraphs>
  <Slides>32</Slides>
  <Notes>23</Notes>
  <HiddenSlides>0</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43" baseType="lpstr">
      <vt:lpstr>ＭＳ Ｐゴシック</vt:lpstr>
      <vt:lpstr>Arial</vt:lpstr>
      <vt:lpstr>Calibri</vt:lpstr>
      <vt:lpstr>Calibri Light</vt:lpstr>
      <vt:lpstr>Lloyds Bank Jack</vt:lpstr>
      <vt:lpstr>Wingdings</vt:lpstr>
      <vt:lpstr>(draft) Piramal Pitch Pack</vt:lpstr>
      <vt:lpstr>18_Office Theme</vt:lpstr>
      <vt:lpstr>Custom Design</vt:lpstr>
      <vt:lpstr>2_(draft) Piramal Pitch Pack</vt:lpstr>
      <vt:lpstr>think-cell Slide</vt:lpstr>
      <vt:lpstr>Becoming Your Strategic Banking Partner</vt:lpstr>
      <vt:lpstr>Contents</vt:lpstr>
      <vt:lpstr>Introduction to LBG Group</vt:lpstr>
      <vt:lpstr>Introduction to Lloyds Banking Group</vt:lpstr>
      <vt:lpstr>Helping Britain Prosper</vt:lpstr>
      <vt:lpstr>Executive Summary</vt:lpstr>
      <vt:lpstr>Your Team</vt:lpstr>
      <vt:lpstr>Your Local Team at Lloyds Bank</vt:lpstr>
      <vt:lpstr>Understanding your Industry</vt:lpstr>
      <vt:lpstr>Industry Overview</vt:lpstr>
      <vt:lpstr>Industry Drivers</vt:lpstr>
      <vt:lpstr>Industry competitive forces</vt:lpstr>
      <vt:lpstr>Understanding your Business</vt:lpstr>
      <vt:lpstr>Company Overview</vt:lpstr>
      <vt:lpstr>P&amp;L Overview</vt:lpstr>
      <vt:lpstr>How LBG can support</vt:lpstr>
      <vt:lpstr>How LBG can support</vt:lpstr>
      <vt:lpstr>LBG Products</vt:lpstr>
      <vt:lpstr>Areas of Specialization</vt:lpstr>
      <vt:lpstr>Commercial Banking Online</vt:lpstr>
      <vt:lpstr>CBO Future Development Roadmap</vt:lpstr>
      <vt:lpstr>Embedded Payment Insurance</vt:lpstr>
      <vt:lpstr>Embedded Payment Insurance</vt:lpstr>
      <vt:lpstr>Embedded Payment Insurance – Initiating Insurance Policy</vt:lpstr>
      <vt:lpstr>Embedded Payment Insurance – Automated Claim settlement</vt:lpstr>
      <vt:lpstr>Embedded Payment Insurance – Claim settlement</vt:lpstr>
      <vt:lpstr>ESG Financing</vt:lpstr>
      <vt:lpstr>The ESG Financing Market</vt:lpstr>
      <vt:lpstr>The ESG Financing Market &amp; Recent Lloyds Bank Transactions</vt:lpstr>
      <vt:lpstr>Lloyd Bank’s ESG solutions</vt:lpstr>
      <vt:lpstr>Important Information</vt:lpstr>
      <vt:lpstr>PowerPoint Presentation</vt:lpstr>
    </vt:vector>
  </TitlesOfParts>
  <Company>LBG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Ghita, Vladimir (Relationship Banking)</dc:creator>
  <cp:lastModifiedBy>Rahul Kumar</cp:lastModifiedBy>
  <cp:revision>2</cp:revision>
  <cp:lastPrinted>2018-09-20T12:51:52Z</cp:lastPrinted>
  <dcterms:created xsi:type="dcterms:W3CDTF">2020-06-04T15:19:26Z</dcterms:created>
  <dcterms:modified xsi:type="dcterms:W3CDTF">2024-01-15T00:59:32Z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0x010100CA535B1374F104498FA14BCF4BD3AF3F</vt:lpwstr>
  </property>
  <property fmtid="{D5CDD505-2E9C-101B-9397-08002B2CF9AE}" pid="3" name="TitusGUID">
    <vt:lpwstr>41a85c18-52fe-4d96-b562-1fef9002b0d5</vt:lpwstr>
  </property>
  <property fmtid="{D5CDD505-2E9C-101B-9397-08002B2CF9AE}" pid="4" name="Classification">
    <vt:lpwstr>Confidential</vt:lpwstr>
  </property>
  <property fmtid="{D5CDD505-2E9C-101B-9397-08002B2CF9AE}" pid="5" name="HeadersandFooters">
    <vt:lpwstr>None</vt:lpwstr>
  </property>
  <property fmtid="{D5CDD505-2E9C-101B-9397-08002B2CF9AE}" pid="6" name="MSIP_Label_f1819167-4a76-40ee-8be1-56ba09e34419_Enabled">
    <vt:lpwstr>true</vt:lpwstr>
  </property>
  <property fmtid="{D5CDD505-2E9C-101B-9397-08002B2CF9AE}" pid="7" name="MSIP_Label_f1819167-4a76-40ee-8be1-56ba09e34419_SetDate">
    <vt:lpwstr>2021-06-17T11:44:36Z</vt:lpwstr>
  </property>
  <property fmtid="{D5CDD505-2E9C-101B-9397-08002B2CF9AE}" pid="8" name="MSIP_Label_f1819167-4a76-40ee-8be1-56ba09e34419_Method">
    <vt:lpwstr>Standard</vt:lpwstr>
  </property>
  <property fmtid="{D5CDD505-2E9C-101B-9397-08002B2CF9AE}" pid="9" name="MSIP_Label_f1819167-4a76-40ee-8be1-56ba09e34419_Name">
    <vt:lpwstr>f1819167-4a76-40ee-8be1-56ba09e34419</vt:lpwstr>
  </property>
  <property fmtid="{D5CDD505-2E9C-101B-9397-08002B2CF9AE}" pid="10" name="MSIP_Label_f1819167-4a76-40ee-8be1-56ba09e34419_SiteId">
    <vt:lpwstr>3ded2960-214a-46ff-8cf4-611f125e2398</vt:lpwstr>
  </property>
  <property fmtid="{D5CDD505-2E9C-101B-9397-08002B2CF9AE}" pid="11" name="MSIP_Label_f1819167-4a76-40ee-8be1-56ba09e34419_ActionId">
    <vt:lpwstr>4869abe1-7956-4693-a81a-2cc3f7b05843</vt:lpwstr>
  </property>
  <property fmtid="{D5CDD505-2E9C-101B-9397-08002B2CF9AE}" pid="12" name="MSIP_Label_f1819167-4a76-40ee-8be1-56ba09e34419_ContentBits">
    <vt:lpwstr>1</vt:lpwstr>
  </property>
</Properties>
</file>